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8" r:id="rId2"/>
    <p:sldId id="364" r:id="rId3"/>
    <p:sldId id="365" r:id="rId4"/>
    <p:sldId id="366" r:id="rId5"/>
    <p:sldId id="367" r:id="rId6"/>
    <p:sldId id="368" r:id="rId7"/>
    <p:sldId id="369" r:id="rId8"/>
    <p:sldId id="362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008000"/>
    <a:srgbClr val="D63604"/>
    <a:srgbClr val="CC3300"/>
    <a:srgbClr val="00CC00"/>
    <a:srgbClr val="FF6600"/>
    <a:srgbClr val="F9A713"/>
    <a:srgbClr val="F8B55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78" autoAdjust="0"/>
  </p:normalViewPr>
  <p:slideViewPr>
    <p:cSldViewPr>
      <p:cViewPr varScale="1">
        <p:scale>
          <a:sx n="66" d="100"/>
          <a:sy n="66" d="100"/>
        </p:scale>
        <p:origin x="-5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ru-RU"/>
              <a:t>Муниципальное автономное учреждение "Центр развития образования"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9A0370B4-6E8E-4B09-8637-15D1C4841E2B}" type="datetimeFigureOut">
              <a:rPr lang="ru-RU"/>
              <a:pPr>
                <a:defRPr/>
              </a:pPr>
              <a:t>23.11.2012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56150565-5D30-4EC6-958C-3CC94D3BF9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ru-RU"/>
              <a:t>Муниципальное автономное учреждение "Центр развития образования"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68E578B2-7170-4ECF-9A8E-4D61C0CAAEE7}" type="datetimeFigureOut">
              <a:rPr lang="ru-RU"/>
              <a:pPr>
                <a:defRPr/>
              </a:pPr>
              <a:t>23.11.2012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7EA3C991-619A-4770-97BA-63351198D9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F28C4F-06D3-4CD4-BE05-063693A3B17F}" type="datetime1">
              <a:rPr lang="ru-RU"/>
              <a:pPr>
                <a:defRPr/>
              </a:pPr>
              <a:t>23.11.2012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38779-959F-48FC-87B2-D0E2B418C8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E3632-0C8B-44B8-AFBA-180906FE61CB}" type="datetime1">
              <a:rPr lang="ru-RU"/>
              <a:pPr>
                <a:defRPr/>
              </a:pPr>
              <a:t>23.11.2012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428BE-1919-4933-948C-0CA77F5FB6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D6B396-B07C-4E21-ACC5-A98A35FC5BCC}" type="datetime1">
              <a:rPr lang="ru-RU"/>
              <a:pPr>
                <a:defRPr/>
              </a:pPr>
              <a:t>23.11.2012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531BD-76B7-43CE-ADDA-FD628C696A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64CC9-1784-40A4-8BBD-9A36EEC86D60}" type="datetime1">
              <a:rPr lang="ru-RU"/>
              <a:pPr>
                <a:defRPr/>
              </a:pPr>
              <a:t>23.11.2012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69BDB-39B4-4402-9CDC-B711892BA1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7256D5-FA39-4451-87C8-35E24EC39974}" type="datetime1">
              <a:rPr lang="ru-RU"/>
              <a:pPr>
                <a:defRPr/>
              </a:pPr>
              <a:t>23.11.2012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F19E2-5209-4938-AB64-06B36B54EF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A8CA6-1E28-4146-B1C3-83A113E9FC7B}" type="datetime1">
              <a:rPr lang="ru-RU"/>
              <a:pPr>
                <a:defRPr/>
              </a:pPr>
              <a:t>23.11.2012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6A84C-0A8B-47FD-8075-A49D3F7045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0E06A-D5BA-413E-BB96-3CF0450B8813}" type="datetime1">
              <a:rPr lang="ru-RU"/>
              <a:pPr>
                <a:defRPr/>
              </a:pPr>
              <a:t>23.11.2012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05372-9788-44DC-971E-8DBE8C8B3F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4FC55-FD2E-4958-B718-654871D13BAE}" type="datetime1">
              <a:rPr lang="ru-RU"/>
              <a:pPr>
                <a:defRPr/>
              </a:pPr>
              <a:t>23.11.2012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FE558-8443-41CC-B688-B1E434C1B7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7BE8E5-12D5-4844-ACDD-95F68C1225A2}" type="datetime1">
              <a:rPr lang="ru-RU"/>
              <a:pPr>
                <a:defRPr/>
              </a:pPr>
              <a:t>23.11.2012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65F8C-C0B2-4313-86D7-2B352E6B17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7EFCD-979F-4BE9-8E78-88A581DBCC22}" type="datetime1">
              <a:rPr lang="ru-RU"/>
              <a:pPr>
                <a:defRPr/>
              </a:pPr>
              <a:t>23.11.2012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C0166-B206-4CBD-80BD-3C5DE321ED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B7ACA-83C7-4828-909E-1940798159FA}" type="datetime1">
              <a:rPr lang="ru-RU"/>
              <a:pPr>
                <a:defRPr/>
              </a:pPr>
              <a:t>23.11.2012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BB8DC-1935-410D-A158-7E9946337F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2737D46-CD3E-43B5-AA43-CA4C840C6FD2}" type="datetime1">
              <a:rPr lang="ru-RU"/>
              <a:pPr>
                <a:defRPr/>
              </a:pPr>
              <a:t>23.11.2012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B9ECD2B-09BB-484E-BA1A-1E057CBB56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6"/>
          <p:cNvSpPr>
            <a:spLocks noChangeShapeType="1"/>
          </p:cNvSpPr>
          <p:nvPr/>
        </p:nvSpPr>
        <p:spPr bwMode="auto">
          <a:xfrm>
            <a:off x="296863" y="1042988"/>
            <a:ext cx="0" cy="5354637"/>
          </a:xfrm>
          <a:prstGeom prst="line">
            <a:avLst/>
          </a:prstGeom>
          <a:noFill/>
          <a:ln w="38100" cmpd="dbl">
            <a:solidFill>
              <a:srgbClr val="99FF33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1" name="Line 7"/>
          <p:cNvSpPr>
            <a:spLocks noChangeShapeType="1"/>
          </p:cNvSpPr>
          <p:nvPr/>
        </p:nvSpPr>
        <p:spPr bwMode="auto">
          <a:xfrm>
            <a:off x="395288" y="1268413"/>
            <a:ext cx="0" cy="5354637"/>
          </a:xfrm>
          <a:prstGeom prst="line">
            <a:avLst/>
          </a:prstGeom>
          <a:noFill/>
          <a:ln w="38100" cmpd="dbl">
            <a:solidFill>
              <a:srgbClr val="F29E2E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357188" y="2286000"/>
            <a:ext cx="5000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9" name="Номер слайда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F795D7-BCEC-49F4-8EB0-291B948895EF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  <p:sp>
        <p:nvSpPr>
          <p:cNvPr id="2055" name="Text Box 21"/>
          <p:cNvSpPr txBox="1">
            <a:spLocks noChangeArrowheads="1"/>
          </p:cNvSpPr>
          <p:nvPr/>
        </p:nvSpPr>
        <p:spPr bwMode="auto">
          <a:xfrm>
            <a:off x="1500188" y="714375"/>
            <a:ext cx="764381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buFontTx/>
              <a:buChar char="•"/>
            </a:pPr>
            <a:endParaRPr lang="ru-RU" sz="2000" b="1">
              <a:solidFill>
                <a:srgbClr val="008000"/>
              </a:solidFill>
            </a:endParaRPr>
          </a:p>
          <a:p>
            <a:pPr lvl="1" algn="ctr"/>
            <a:r>
              <a:rPr lang="ru-RU" sz="2800" b="1" i="1">
                <a:solidFill>
                  <a:srgbClr val="CC3300"/>
                </a:solidFill>
                <a:latin typeface="Calibri" pitchFamily="34" charset="0"/>
              </a:rPr>
              <a:t> </a:t>
            </a:r>
            <a:endParaRPr lang="ru-RU" sz="1000" b="1">
              <a:solidFill>
                <a:srgbClr val="008000"/>
              </a:solidFill>
            </a:endParaRPr>
          </a:p>
        </p:txBody>
      </p:sp>
      <p:grpSp>
        <p:nvGrpSpPr>
          <p:cNvPr id="2056" name="Group 4"/>
          <p:cNvGrpSpPr>
            <a:grpSpLocks/>
          </p:cNvGrpSpPr>
          <p:nvPr/>
        </p:nvGrpSpPr>
        <p:grpSpPr bwMode="auto">
          <a:xfrm>
            <a:off x="500063" y="4286250"/>
            <a:ext cx="8388350" cy="1958975"/>
            <a:chOff x="108755742" y="110490600"/>
            <a:chExt cx="2876138" cy="582863"/>
          </a:xfrm>
        </p:grpSpPr>
        <p:sp>
          <p:nvSpPr>
            <p:cNvPr id="2078" name="Text Box 7"/>
            <p:cNvSpPr txBox="1">
              <a:spLocks noChangeArrowheads="1" noChangeShapeType="1"/>
            </p:cNvSpPr>
            <p:nvPr/>
          </p:nvSpPr>
          <p:spPr bwMode="auto">
            <a:xfrm>
              <a:off x="108755742" y="110598600"/>
              <a:ext cx="1335759" cy="40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2079" name="Text Box 8"/>
            <p:cNvSpPr txBox="1">
              <a:spLocks noChangeArrowheads="1" noChangeShapeType="1"/>
            </p:cNvSpPr>
            <p:nvPr/>
          </p:nvSpPr>
          <p:spPr bwMode="auto">
            <a:xfrm>
              <a:off x="110195742" y="110490600"/>
              <a:ext cx="1427044" cy="58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2080" name="Text Box 9"/>
            <p:cNvSpPr txBox="1">
              <a:spLocks noChangeArrowheads="1" noChangeShapeType="1"/>
            </p:cNvSpPr>
            <p:nvPr/>
          </p:nvSpPr>
          <p:spPr bwMode="auto">
            <a:xfrm>
              <a:off x="109850267" y="110616738"/>
              <a:ext cx="1781613" cy="287329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0" rIns="36576" bIns="0"/>
            <a:lstStyle/>
            <a:p>
              <a:pPr algn="ctr"/>
              <a:endParaRPr lang="ru-RU" sz="2000" b="1" i="1">
                <a:solidFill>
                  <a:srgbClr val="FF3300"/>
                </a:solidFill>
                <a:latin typeface="Bookman Old Style" pitchFamily="18" charset="0"/>
              </a:endParaRPr>
            </a:p>
          </p:txBody>
        </p:sp>
      </p:grpSp>
      <p:grpSp>
        <p:nvGrpSpPr>
          <p:cNvPr id="2057" name="Group 4"/>
          <p:cNvGrpSpPr>
            <a:grpSpLocks/>
          </p:cNvGrpSpPr>
          <p:nvPr/>
        </p:nvGrpSpPr>
        <p:grpSpPr bwMode="auto">
          <a:xfrm>
            <a:off x="500063" y="4686300"/>
            <a:ext cx="8410575" cy="1793875"/>
            <a:chOff x="108747888" y="110490600"/>
            <a:chExt cx="2883992" cy="582863"/>
          </a:xfrm>
        </p:grpSpPr>
        <p:sp>
          <p:nvSpPr>
            <p:cNvPr id="2075" name="Text Box 7"/>
            <p:cNvSpPr txBox="1">
              <a:spLocks noChangeArrowheads="1" noChangeShapeType="1"/>
            </p:cNvSpPr>
            <p:nvPr/>
          </p:nvSpPr>
          <p:spPr bwMode="auto">
            <a:xfrm>
              <a:off x="108747888" y="110616745"/>
              <a:ext cx="1335759" cy="40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2076" name="Text Box 8"/>
            <p:cNvSpPr txBox="1">
              <a:spLocks noChangeArrowheads="1" noChangeShapeType="1"/>
            </p:cNvSpPr>
            <p:nvPr/>
          </p:nvSpPr>
          <p:spPr bwMode="auto">
            <a:xfrm>
              <a:off x="110195742" y="110490600"/>
              <a:ext cx="1427044" cy="58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2077" name="Text Box 9"/>
            <p:cNvSpPr txBox="1">
              <a:spLocks noChangeArrowheads="1" noChangeShapeType="1"/>
            </p:cNvSpPr>
            <p:nvPr/>
          </p:nvSpPr>
          <p:spPr bwMode="auto">
            <a:xfrm>
              <a:off x="109850267" y="110616738"/>
              <a:ext cx="1781613" cy="287329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0" rIns="36576" bIns="0"/>
            <a:lstStyle/>
            <a:p>
              <a:pPr algn="ctr"/>
              <a:endParaRPr lang="ru-RU" sz="2000" b="1" i="1">
                <a:solidFill>
                  <a:srgbClr val="FF3300"/>
                </a:solidFill>
                <a:latin typeface="Bookman Old Style" pitchFamily="18" charset="0"/>
              </a:endParaRPr>
            </a:p>
          </p:txBody>
        </p:sp>
      </p:grpSp>
      <p:grpSp>
        <p:nvGrpSpPr>
          <p:cNvPr id="2058" name="Group 4"/>
          <p:cNvGrpSpPr>
            <a:grpSpLocks/>
          </p:cNvGrpSpPr>
          <p:nvPr/>
        </p:nvGrpSpPr>
        <p:grpSpPr bwMode="auto">
          <a:xfrm>
            <a:off x="285750" y="3771900"/>
            <a:ext cx="8620125" cy="2020888"/>
            <a:chOff x="108747888" y="110490600"/>
            <a:chExt cx="2883992" cy="582863"/>
          </a:xfrm>
        </p:grpSpPr>
        <p:sp>
          <p:nvSpPr>
            <p:cNvPr id="2072" name="Text Box 7"/>
            <p:cNvSpPr txBox="1">
              <a:spLocks noChangeArrowheads="1" noChangeShapeType="1"/>
            </p:cNvSpPr>
            <p:nvPr/>
          </p:nvSpPr>
          <p:spPr bwMode="auto">
            <a:xfrm>
              <a:off x="108747888" y="110616745"/>
              <a:ext cx="1335759" cy="40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2073" name="Text Box 8"/>
            <p:cNvSpPr txBox="1">
              <a:spLocks noChangeArrowheads="1" noChangeShapeType="1"/>
            </p:cNvSpPr>
            <p:nvPr/>
          </p:nvSpPr>
          <p:spPr bwMode="auto">
            <a:xfrm>
              <a:off x="110195742" y="110490600"/>
              <a:ext cx="1427044" cy="58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2074" name="Text Box 9"/>
            <p:cNvSpPr txBox="1">
              <a:spLocks noChangeArrowheads="1" noChangeShapeType="1"/>
            </p:cNvSpPr>
            <p:nvPr/>
          </p:nvSpPr>
          <p:spPr bwMode="auto">
            <a:xfrm>
              <a:off x="109850267" y="110616738"/>
              <a:ext cx="1781613" cy="287329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0" rIns="36576" bIns="0"/>
            <a:lstStyle/>
            <a:p>
              <a:pPr algn="ctr"/>
              <a:endParaRPr lang="ru-RU" sz="2000" b="1" i="1">
                <a:solidFill>
                  <a:srgbClr val="FF3300"/>
                </a:solidFill>
                <a:latin typeface="Bookman Old Style" pitchFamily="18" charset="0"/>
              </a:endParaRPr>
            </a:p>
          </p:txBody>
        </p:sp>
      </p:grpSp>
      <p:grpSp>
        <p:nvGrpSpPr>
          <p:cNvPr id="2059" name="Group 4"/>
          <p:cNvGrpSpPr>
            <a:grpSpLocks/>
          </p:cNvGrpSpPr>
          <p:nvPr/>
        </p:nvGrpSpPr>
        <p:grpSpPr bwMode="auto">
          <a:xfrm>
            <a:off x="285750" y="714375"/>
            <a:ext cx="8858250" cy="4435475"/>
            <a:chOff x="108747888" y="109581281"/>
            <a:chExt cx="2963795" cy="1492182"/>
          </a:xfrm>
        </p:grpSpPr>
        <p:sp>
          <p:nvSpPr>
            <p:cNvPr id="42" name="Rectangle 5"/>
            <p:cNvSpPr>
              <a:spLocks noChangeArrowheads="1" noChangeShapeType="1"/>
            </p:cNvSpPr>
            <p:nvPr/>
          </p:nvSpPr>
          <p:spPr bwMode="auto">
            <a:xfrm>
              <a:off x="109066322" y="109581281"/>
              <a:ext cx="2645361" cy="185484"/>
            </a:xfrm>
            <a:prstGeom prst="rect">
              <a:avLst/>
            </a:prstGeom>
            <a:gradFill flip="none" rotWithShape="1">
              <a:gsLst>
                <a:gs pos="13000">
                  <a:srgbClr val="92D050">
                    <a:alpha val="0"/>
                  </a:srgbClr>
                </a:gs>
                <a:gs pos="39000">
                  <a:srgbClr val="D1E483"/>
                </a:gs>
              </a:gsLst>
              <a:lin ang="16200000" scaled="0"/>
              <a:tileRect/>
            </a:gradFill>
            <a:ln w="9525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pPr>
                <a:defRPr/>
              </a:pPr>
              <a:endParaRPr lang="ru-RU">
                <a:latin typeface="Calibri" charset="-52"/>
              </a:endParaRPr>
            </a:p>
          </p:txBody>
        </p:sp>
        <p:sp>
          <p:nvSpPr>
            <p:cNvPr id="2069" name="Text Box 7"/>
            <p:cNvSpPr txBox="1">
              <a:spLocks noChangeArrowheads="1" noChangeShapeType="1"/>
            </p:cNvSpPr>
            <p:nvPr/>
          </p:nvSpPr>
          <p:spPr bwMode="auto">
            <a:xfrm>
              <a:off x="108747888" y="110616745"/>
              <a:ext cx="1335759" cy="40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2070" name="Text Box 8"/>
            <p:cNvSpPr txBox="1">
              <a:spLocks noChangeArrowheads="1" noChangeShapeType="1"/>
            </p:cNvSpPr>
            <p:nvPr/>
          </p:nvSpPr>
          <p:spPr bwMode="auto">
            <a:xfrm>
              <a:off x="110195742" y="110490600"/>
              <a:ext cx="1427044" cy="58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2071" name="Text Box 9"/>
            <p:cNvSpPr txBox="1">
              <a:spLocks noChangeArrowheads="1" noChangeShapeType="1"/>
            </p:cNvSpPr>
            <p:nvPr/>
          </p:nvSpPr>
          <p:spPr bwMode="auto">
            <a:xfrm>
              <a:off x="109850267" y="110616738"/>
              <a:ext cx="1781613" cy="287329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0" rIns="36576" bIns="0"/>
            <a:lstStyle/>
            <a:p>
              <a:pPr algn="ctr"/>
              <a:endParaRPr lang="ru-RU" sz="2000" b="1" i="1">
                <a:solidFill>
                  <a:srgbClr val="FF3300"/>
                </a:solidFill>
                <a:latin typeface="Bookman Old Style" pitchFamily="18" charset="0"/>
              </a:endParaRPr>
            </a:p>
          </p:txBody>
        </p:sp>
      </p:grpSp>
      <p:sp>
        <p:nvSpPr>
          <p:cNvPr id="46" name="Rectangle 5"/>
          <p:cNvSpPr>
            <a:spLocks noChangeArrowheads="1" noChangeShapeType="1"/>
          </p:cNvSpPr>
          <p:nvPr/>
        </p:nvSpPr>
        <p:spPr bwMode="auto">
          <a:xfrm>
            <a:off x="1357290" y="0"/>
            <a:ext cx="7786710" cy="714356"/>
          </a:xfrm>
          <a:prstGeom prst="rect">
            <a:avLst/>
          </a:prstGeom>
          <a:gradFill flip="none" rotWithShape="1">
            <a:gsLst>
              <a:gs pos="0">
                <a:srgbClr val="FF9843"/>
              </a:gs>
              <a:gs pos="73000">
                <a:srgbClr val="D63604">
                  <a:alpha val="0"/>
                </a:srgbClr>
              </a:gs>
              <a:gs pos="61000">
                <a:srgbClr val="D63604">
                  <a:alpha val="0"/>
                </a:srgbClr>
              </a:gs>
            </a:gsLst>
            <a:lin ang="13500000" scaled="1"/>
            <a:tileRect/>
          </a:gradFill>
          <a:ln w="9525" algn="in">
            <a:noFill/>
            <a:miter lim="800000"/>
            <a:headEnd/>
            <a:tailEnd/>
          </a:ln>
        </p:spPr>
        <p:txBody>
          <a:bodyPr lIns="36576" tIns="36576" rIns="36576" bIns="36576"/>
          <a:lstStyle/>
          <a:p>
            <a:pPr>
              <a:defRPr/>
            </a:pPr>
            <a:endParaRPr lang="ru-RU" dirty="0">
              <a:latin typeface="Calibri" charset="-52"/>
            </a:endParaRPr>
          </a:p>
          <a:p>
            <a:pPr algn="ctr">
              <a:defRPr/>
            </a:pPr>
            <a:r>
              <a:rPr lang="ru-RU" sz="2800" b="1" dirty="0">
                <a:solidFill>
                  <a:srgbClr val="D63604"/>
                </a:solidFill>
                <a:latin typeface="Calibri" charset="-52"/>
              </a:rPr>
              <a:t>Муниципальное образование город Братск</a:t>
            </a:r>
          </a:p>
          <a:p>
            <a:pPr algn="ctr">
              <a:defRPr/>
            </a:pPr>
            <a:r>
              <a:rPr lang="ru-RU" sz="2800" b="1" dirty="0">
                <a:solidFill>
                  <a:srgbClr val="D63604"/>
                </a:solidFill>
                <a:latin typeface="Calibri" charset="-52"/>
              </a:rPr>
              <a:t>МБОУ «Лицей №2»</a:t>
            </a:r>
          </a:p>
        </p:txBody>
      </p:sp>
      <p:pic>
        <p:nvPicPr>
          <p:cNvPr id="2063" name="Picture 12" descr="C:\Documents and Settings\Adm\Рабочий стол\лого ЦР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55738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4" name="Прямоугольник 26"/>
          <p:cNvSpPr>
            <a:spLocks noChangeArrowheads="1"/>
          </p:cNvSpPr>
          <p:nvPr/>
        </p:nvSpPr>
        <p:spPr bwMode="auto">
          <a:xfrm>
            <a:off x="714375" y="1500188"/>
            <a:ext cx="77866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08000"/>
                </a:solidFill>
              </a:rPr>
              <a:t>План реализации Национальной образовательной инициативы «Наша новая школа»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785813" y="2143125"/>
            <a:ext cx="7500937" cy="3929063"/>
          </a:xfrm>
          <a:prstGeom prst="round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8000"/>
                </a:solidFill>
              </a:rPr>
              <a:t>Темы корпоративного обучения</a:t>
            </a:r>
          </a:p>
          <a:p>
            <a:pPr algn="ctr">
              <a:defRPr/>
            </a:pPr>
            <a:endParaRPr lang="ru-RU" b="1" dirty="0">
              <a:solidFill>
                <a:srgbClr val="002060"/>
              </a:solidFill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ru-RU" b="1" dirty="0">
                <a:solidFill>
                  <a:srgbClr val="990000"/>
                </a:solidFill>
              </a:rPr>
              <a:t>«Образовательная деятельность учителя и ученика: технология педагогической практики», 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ru-RU" b="1" dirty="0">
                <a:solidFill>
                  <a:srgbClr val="990000"/>
                </a:solidFill>
              </a:rPr>
              <a:t>«Образовательный результат: управление процессом конструирования учебного содержания», 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ru-RU" b="1" dirty="0">
                <a:solidFill>
                  <a:srgbClr val="990000"/>
                </a:solidFill>
              </a:rPr>
              <a:t>«Инновационный УМК: разработка и использование на практике» 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ru-RU" b="1" dirty="0">
                <a:solidFill>
                  <a:srgbClr val="990000"/>
                </a:solidFill>
              </a:rPr>
              <a:t>«Новые стандарты. Новая школа. Новые методы обучения и новый образ педагога: исследователь, тьютор, руководитель проектов», 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ru-RU" b="1" dirty="0">
                <a:solidFill>
                  <a:srgbClr val="990000"/>
                </a:solidFill>
              </a:rPr>
              <a:t>«Ориентиры лицея на воспитание, развитие индивидуальных способностей и социальной успешности». </a:t>
            </a:r>
          </a:p>
        </p:txBody>
      </p:sp>
      <p:pic>
        <p:nvPicPr>
          <p:cNvPr id="2054" name="Рисунок 1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75" y="5429250"/>
            <a:ext cx="1428750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6"/>
          <p:cNvSpPr>
            <a:spLocks noChangeShapeType="1"/>
          </p:cNvSpPr>
          <p:nvPr/>
        </p:nvSpPr>
        <p:spPr bwMode="auto">
          <a:xfrm>
            <a:off x="296863" y="1042988"/>
            <a:ext cx="0" cy="5354637"/>
          </a:xfrm>
          <a:prstGeom prst="line">
            <a:avLst/>
          </a:prstGeom>
          <a:noFill/>
          <a:ln w="38100" cmpd="dbl">
            <a:solidFill>
              <a:srgbClr val="99FF33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5" name="Line 7"/>
          <p:cNvSpPr>
            <a:spLocks noChangeShapeType="1"/>
          </p:cNvSpPr>
          <p:nvPr/>
        </p:nvSpPr>
        <p:spPr bwMode="auto">
          <a:xfrm>
            <a:off x="395288" y="1268413"/>
            <a:ext cx="0" cy="5354637"/>
          </a:xfrm>
          <a:prstGeom prst="line">
            <a:avLst/>
          </a:prstGeom>
          <a:noFill/>
          <a:ln w="38100" cmpd="dbl">
            <a:solidFill>
              <a:srgbClr val="F29E2E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357188" y="2286000"/>
            <a:ext cx="5000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9" name="Номер слайда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ADD3A2-FA5F-4929-AF2D-23BF4962025B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pic>
        <p:nvPicPr>
          <p:cNvPr id="3078" name="Рисунок 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75" y="5429250"/>
            <a:ext cx="1428750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9" name="Text Box 21"/>
          <p:cNvSpPr txBox="1">
            <a:spLocks noChangeArrowheads="1"/>
          </p:cNvSpPr>
          <p:nvPr/>
        </p:nvSpPr>
        <p:spPr bwMode="auto">
          <a:xfrm>
            <a:off x="1500188" y="714375"/>
            <a:ext cx="764381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buFontTx/>
              <a:buChar char="•"/>
            </a:pPr>
            <a:endParaRPr lang="ru-RU" sz="2000" b="1">
              <a:solidFill>
                <a:srgbClr val="008000"/>
              </a:solidFill>
            </a:endParaRPr>
          </a:p>
          <a:p>
            <a:pPr lvl="1" algn="ctr"/>
            <a:r>
              <a:rPr lang="ru-RU" sz="2800" b="1" i="1">
                <a:solidFill>
                  <a:srgbClr val="CC3300"/>
                </a:solidFill>
                <a:latin typeface="Calibri" pitchFamily="34" charset="0"/>
              </a:rPr>
              <a:t> </a:t>
            </a:r>
            <a:endParaRPr lang="ru-RU" sz="1000" b="1">
              <a:solidFill>
                <a:srgbClr val="008000"/>
              </a:solidFill>
            </a:endParaRPr>
          </a:p>
        </p:txBody>
      </p:sp>
      <p:grpSp>
        <p:nvGrpSpPr>
          <p:cNvPr id="3080" name="Group 4"/>
          <p:cNvGrpSpPr>
            <a:grpSpLocks/>
          </p:cNvGrpSpPr>
          <p:nvPr/>
        </p:nvGrpSpPr>
        <p:grpSpPr bwMode="auto">
          <a:xfrm>
            <a:off x="500063" y="4286250"/>
            <a:ext cx="8388350" cy="1958975"/>
            <a:chOff x="108755742" y="110490600"/>
            <a:chExt cx="2876138" cy="582863"/>
          </a:xfrm>
        </p:grpSpPr>
        <p:sp>
          <p:nvSpPr>
            <p:cNvPr id="3102" name="Text Box 7"/>
            <p:cNvSpPr txBox="1">
              <a:spLocks noChangeArrowheads="1" noChangeShapeType="1"/>
            </p:cNvSpPr>
            <p:nvPr/>
          </p:nvSpPr>
          <p:spPr bwMode="auto">
            <a:xfrm>
              <a:off x="108755742" y="110598600"/>
              <a:ext cx="1335759" cy="40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3103" name="Text Box 8"/>
            <p:cNvSpPr txBox="1">
              <a:spLocks noChangeArrowheads="1" noChangeShapeType="1"/>
            </p:cNvSpPr>
            <p:nvPr/>
          </p:nvSpPr>
          <p:spPr bwMode="auto">
            <a:xfrm>
              <a:off x="110195742" y="110490600"/>
              <a:ext cx="1427044" cy="58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3104" name="Text Box 9"/>
            <p:cNvSpPr txBox="1">
              <a:spLocks noChangeArrowheads="1" noChangeShapeType="1"/>
            </p:cNvSpPr>
            <p:nvPr/>
          </p:nvSpPr>
          <p:spPr bwMode="auto">
            <a:xfrm>
              <a:off x="109850267" y="110616738"/>
              <a:ext cx="1781613" cy="287329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0" rIns="36576" bIns="0"/>
            <a:lstStyle/>
            <a:p>
              <a:pPr algn="ctr"/>
              <a:endParaRPr lang="ru-RU" sz="2000" b="1" i="1">
                <a:solidFill>
                  <a:srgbClr val="FF3300"/>
                </a:solidFill>
                <a:latin typeface="Bookman Old Style" pitchFamily="18" charset="0"/>
              </a:endParaRPr>
            </a:p>
          </p:txBody>
        </p:sp>
      </p:grpSp>
      <p:grpSp>
        <p:nvGrpSpPr>
          <p:cNvPr id="3081" name="Group 4"/>
          <p:cNvGrpSpPr>
            <a:grpSpLocks/>
          </p:cNvGrpSpPr>
          <p:nvPr/>
        </p:nvGrpSpPr>
        <p:grpSpPr bwMode="auto">
          <a:xfrm>
            <a:off x="500063" y="4686300"/>
            <a:ext cx="8410575" cy="1793875"/>
            <a:chOff x="108747888" y="110490600"/>
            <a:chExt cx="2883992" cy="582863"/>
          </a:xfrm>
        </p:grpSpPr>
        <p:sp>
          <p:nvSpPr>
            <p:cNvPr id="3099" name="Text Box 7"/>
            <p:cNvSpPr txBox="1">
              <a:spLocks noChangeArrowheads="1" noChangeShapeType="1"/>
            </p:cNvSpPr>
            <p:nvPr/>
          </p:nvSpPr>
          <p:spPr bwMode="auto">
            <a:xfrm>
              <a:off x="108747888" y="110616745"/>
              <a:ext cx="1335759" cy="40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3100" name="Text Box 8"/>
            <p:cNvSpPr txBox="1">
              <a:spLocks noChangeArrowheads="1" noChangeShapeType="1"/>
            </p:cNvSpPr>
            <p:nvPr/>
          </p:nvSpPr>
          <p:spPr bwMode="auto">
            <a:xfrm>
              <a:off x="110195742" y="110490600"/>
              <a:ext cx="1427044" cy="58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3101" name="Text Box 9"/>
            <p:cNvSpPr txBox="1">
              <a:spLocks noChangeArrowheads="1" noChangeShapeType="1"/>
            </p:cNvSpPr>
            <p:nvPr/>
          </p:nvSpPr>
          <p:spPr bwMode="auto">
            <a:xfrm>
              <a:off x="109850267" y="110616738"/>
              <a:ext cx="1781613" cy="287329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0" rIns="36576" bIns="0"/>
            <a:lstStyle/>
            <a:p>
              <a:pPr algn="ctr"/>
              <a:endParaRPr lang="ru-RU" sz="2000" b="1" i="1">
                <a:solidFill>
                  <a:srgbClr val="FF3300"/>
                </a:solidFill>
                <a:latin typeface="Bookman Old Style" pitchFamily="18" charset="0"/>
              </a:endParaRPr>
            </a:p>
          </p:txBody>
        </p:sp>
      </p:grpSp>
      <p:grpSp>
        <p:nvGrpSpPr>
          <p:cNvPr id="3082" name="Group 4"/>
          <p:cNvGrpSpPr>
            <a:grpSpLocks/>
          </p:cNvGrpSpPr>
          <p:nvPr/>
        </p:nvGrpSpPr>
        <p:grpSpPr bwMode="auto">
          <a:xfrm>
            <a:off x="285750" y="3771900"/>
            <a:ext cx="8620125" cy="2020888"/>
            <a:chOff x="108747888" y="110490600"/>
            <a:chExt cx="2883992" cy="582863"/>
          </a:xfrm>
        </p:grpSpPr>
        <p:sp>
          <p:nvSpPr>
            <p:cNvPr id="3096" name="Text Box 7"/>
            <p:cNvSpPr txBox="1">
              <a:spLocks noChangeArrowheads="1" noChangeShapeType="1"/>
            </p:cNvSpPr>
            <p:nvPr/>
          </p:nvSpPr>
          <p:spPr bwMode="auto">
            <a:xfrm>
              <a:off x="108747888" y="110616745"/>
              <a:ext cx="1335759" cy="40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3097" name="Text Box 8"/>
            <p:cNvSpPr txBox="1">
              <a:spLocks noChangeArrowheads="1" noChangeShapeType="1"/>
            </p:cNvSpPr>
            <p:nvPr/>
          </p:nvSpPr>
          <p:spPr bwMode="auto">
            <a:xfrm>
              <a:off x="110195742" y="110490600"/>
              <a:ext cx="1427044" cy="58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3098" name="Text Box 9"/>
            <p:cNvSpPr txBox="1">
              <a:spLocks noChangeArrowheads="1" noChangeShapeType="1"/>
            </p:cNvSpPr>
            <p:nvPr/>
          </p:nvSpPr>
          <p:spPr bwMode="auto">
            <a:xfrm>
              <a:off x="109850267" y="110616738"/>
              <a:ext cx="1781613" cy="287329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0" rIns="36576" bIns="0"/>
            <a:lstStyle/>
            <a:p>
              <a:pPr algn="ctr"/>
              <a:endParaRPr lang="ru-RU" sz="2000" b="1" i="1">
                <a:solidFill>
                  <a:srgbClr val="FF3300"/>
                </a:solidFill>
                <a:latin typeface="Bookman Old Style" pitchFamily="18" charset="0"/>
              </a:endParaRPr>
            </a:p>
          </p:txBody>
        </p:sp>
      </p:grpSp>
      <p:grpSp>
        <p:nvGrpSpPr>
          <p:cNvPr id="3083" name="Group 4"/>
          <p:cNvGrpSpPr>
            <a:grpSpLocks/>
          </p:cNvGrpSpPr>
          <p:nvPr/>
        </p:nvGrpSpPr>
        <p:grpSpPr bwMode="auto">
          <a:xfrm>
            <a:off x="285750" y="714375"/>
            <a:ext cx="8858250" cy="4435475"/>
            <a:chOff x="108747888" y="109581281"/>
            <a:chExt cx="2963795" cy="1492182"/>
          </a:xfrm>
        </p:grpSpPr>
        <p:sp>
          <p:nvSpPr>
            <p:cNvPr id="42" name="Rectangle 5"/>
            <p:cNvSpPr>
              <a:spLocks noChangeArrowheads="1" noChangeShapeType="1"/>
            </p:cNvSpPr>
            <p:nvPr/>
          </p:nvSpPr>
          <p:spPr bwMode="auto">
            <a:xfrm>
              <a:off x="109066322" y="109581281"/>
              <a:ext cx="2645361" cy="185484"/>
            </a:xfrm>
            <a:prstGeom prst="rect">
              <a:avLst/>
            </a:prstGeom>
            <a:gradFill flip="none" rotWithShape="1">
              <a:gsLst>
                <a:gs pos="13000">
                  <a:srgbClr val="92D050">
                    <a:alpha val="0"/>
                  </a:srgbClr>
                </a:gs>
                <a:gs pos="39000">
                  <a:srgbClr val="D1E483"/>
                </a:gs>
              </a:gsLst>
              <a:lin ang="16200000" scaled="0"/>
              <a:tileRect/>
            </a:gradFill>
            <a:ln w="9525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pPr>
                <a:defRPr/>
              </a:pPr>
              <a:endParaRPr lang="ru-RU">
                <a:latin typeface="Calibri" charset="-52"/>
              </a:endParaRPr>
            </a:p>
          </p:txBody>
        </p:sp>
        <p:sp>
          <p:nvSpPr>
            <p:cNvPr id="3093" name="Text Box 7"/>
            <p:cNvSpPr txBox="1">
              <a:spLocks noChangeArrowheads="1" noChangeShapeType="1"/>
            </p:cNvSpPr>
            <p:nvPr/>
          </p:nvSpPr>
          <p:spPr bwMode="auto">
            <a:xfrm>
              <a:off x="108747888" y="110616745"/>
              <a:ext cx="1335759" cy="40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3094" name="Text Box 8"/>
            <p:cNvSpPr txBox="1">
              <a:spLocks noChangeArrowheads="1" noChangeShapeType="1"/>
            </p:cNvSpPr>
            <p:nvPr/>
          </p:nvSpPr>
          <p:spPr bwMode="auto">
            <a:xfrm>
              <a:off x="110195742" y="110490600"/>
              <a:ext cx="1427044" cy="58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3095" name="Text Box 9"/>
            <p:cNvSpPr txBox="1">
              <a:spLocks noChangeArrowheads="1" noChangeShapeType="1"/>
            </p:cNvSpPr>
            <p:nvPr/>
          </p:nvSpPr>
          <p:spPr bwMode="auto">
            <a:xfrm>
              <a:off x="109850267" y="110616738"/>
              <a:ext cx="1781613" cy="287329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0" rIns="36576" bIns="0"/>
            <a:lstStyle/>
            <a:p>
              <a:pPr algn="ctr"/>
              <a:endParaRPr lang="ru-RU" sz="2000" b="1" i="1">
                <a:solidFill>
                  <a:srgbClr val="FF3300"/>
                </a:solidFill>
                <a:latin typeface="Bookman Old Style" pitchFamily="18" charset="0"/>
              </a:endParaRPr>
            </a:p>
          </p:txBody>
        </p:sp>
      </p:grpSp>
      <p:sp>
        <p:nvSpPr>
          <p:cNvPr id="46" name="Rectangle 5"/>
          <p:cNvSpPr>
            <a:spLocks noChangeArrowheads="1" noChangeShapeType="1"/>
          </p:cNvSpPr>
          <p:nvPr/>
        </p:nvSpPr>
        <p:spPr bwMode="auto">
          <a:xfrm>
            <a:off x="1357290" y="0"/>
            <a:ext cx="7786710" cy="714356"/>
          </a:xfrm>
          <a:prstGeom prst="rect">
            <a:avLst/>
          </a:prstGeom>
          <a:gradFill flip="none" rotWithShape="1">
            <a:gsLst>
              <a:gs pos="0">
                <a:srgbClr val="FF9843"/>
              </a:gs>
              <a:gs pos="73000">
                <a:srgbClr val="D63604">
                  <a:alpha val="0"/>
                </a:srgbClr>
              </a:gs>
              <a:gs pos="61000">
                <a:srgbClr val="D63604">
                  <a:alpha val="0"/>
                </a:srgbClr>
              </a:gs>
            </a:gsLst>
            <a:lin ang="13500000" scaled="1"/>
            <a:tileRect/>
          </a:gradFill>
          <a:ln w="9525" algn="in">
            <a:noFill/>
            <a:miter lim="800000"/>
            <a:headEnd/>
            <a:tailEnd/>
          </a:ln>
        </p:spPr>
        <p:txBody>
          <a:bodyPr lIns="36576" tIns="36576" rIns="36576" bIns="36576"/>
          <a:lstStyle/>
          <a:p>
            <a:pPr>
              <a:defRPr/>
            </a:pPr>
            <a:endParaRPr lang="ru-RU" dirty="0">
              <a:latin typeface="Calibri" charset="-52"/>
            </a:endParaRPr>
          </a:p>
          <a:p>
            <a:pPr algn="ctr">
              <a:defRPr/>
            </a:pPr>
            <a:r>
              <a:rPr lang="ru-RU" sz="2800" b="1" dirty="0">
                <a:solidFill>
                  <a:srgbClr val="D63604"/>
                </a:solidFill>
                <a:latin typeface="Calibri" charset="-52"/>
              </a:rPr>
              <a:t>Муниципальное образование город Братск</a:t>
            </a:r>
          </a:p>
          <a:p>
            <a:pPr algn="ctr">
              <a:defRPr/>
            </a:pPr>
            <a:r>
              <a:rPr lang="ru-RU" sz="2800" b="1" dirty="0">
                <a:solidFill>
                  <a:srgbClr val="D63604"/>
                </a:solidFill>
                <a:latin typeface="Calibri" charset="-52"/>
              </a:rPr>
              <a:t>МБОУ «Лицей №2»</a:t>
            </a:r>
          </a:p>
        </p:txBody>
      </p:sp>
      <p:pic>
        <p:nvPicPr>
          <p:cNvPr id="3087" name="Picture 12" descr="C:\Documents and Settings\Adm\Рабочий стол\лого ЦР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455738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Скругленный прямоугольник 29"/>
          <p:cNvSpPr/>
          <p:nvPr/>
        </p:nvSpPr>
        <p:spPr>
          <a:xfrm>
            <a:off x="1428750" y="1428750"/>
            <a:ext cx="7286625" cy="3929063"/>
          </a:xfrm>
          <a:prstGeom prst="round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008000"/>
                </a:solidFill>
              </a:rPr>
              <a:t>Подготовительный этап</a:t>
            </a:r>
          </a:p>
          <a:p>
            <a:pPr algn="ctr">
              <a:defRPr/>
            </a:pPr>
            <a:endParaRPr lang="ru-RU" sz="2800" b="1" dirty="0">
              <a:solidFill>
                <a:srgbClr val="008000"/>
              </a:solidFill>
            </a:endParaRPr>
          </a:p>
          <a:p>
            <a:pPr algn="r">
              <a:defRPr/>
            </a:pPr>
            <a:r>
              <a:rPr lang="ru-RU" sz="2400" b="1" dirty="0" err="1">
                <a:solidFill>
                  <a:srgbClr val="990000"/>
                </a:solidFill>
              </a:rPr>
              <a:t>Межкафедральные</a:t>
            </a:r>
            <a:r>
              <a:rPr lang="ru-RU" sz="2400" b="1" dirty="0">
                <a:solidFill>
                  <a:srgbClr val="990000"/>
                </a:solidFill>
              </a:rPr>
              <a:t> </a:t>
            </a:r>
          </a:p>
          <a:p>
            <a:pPr algn="r">
              <a:defRPr/>
            </a:pPr>
            <a:r>
              <a:rPr lang="ru-RU" sz="2400" b="1" dirty="0">
                <a:solidFill>
                  <a:srgbClr val="990000"/>
                </a:solidFill>
              </a:rPr>
              <a:t>проблемно-творческие группы</a:t>
            </a:r>
          </a:p>
          <a:p>
            <a:pPr algn="r">
              <a:defRPr/>
            </a:pPr>
            <a:endParaRPr lang="ru-RU" sz="2400" b="1" dirty="0">
              <a:solidFill>
                <a:srgbClr val="990000"/>
              </a:solidFill>
            </a:endParaRPr>
          </a:p>
          <a:p>
            <a:pPr algn="r">
              <a:defRPr/>
            </a:pPr>
            <a:r>
              <a:rPr lang="ru-RU" sz="2400" dirty="0">
                <a:solidFill>
                  <a:srgbClr val="990000"/>
                </a:solidFill>
              </a:rPr>
              <a:t> </a:t>
            </a:r>
            <a:r>
              <a:rPr lang="ru-RU" sz="2400" i="1" dirty="0">
                <a:solidFill>
                  <a:srgbClr val="990000"/>
                </a:solidFill>
              </a:rPr>
              <a:t>«Стандарт 2»</a:t>
            </a:r>
          </a:p>
          <a:p>
            <a:pPr algn="r">
              <a:defRPr/>
            </a:pPr>
            <a:r>
              <a:rPr lang="ru-RU" sz="2400" i="1" dirty="0">
                <a:solidFill>
                  <a:srgbClr val="990000"/>
                </a:solidFill>
              </a:rPr>
              <a:t>«Компетентность»</a:t>
            </a:r>
          </a:p>
          <a:p>
            <a:pPr algn="r">
              <a:defRPr/>
            </a:pPr>
            <a:r>
              <a:rPr lang="ru-RU" sz="2400" i="1" dirty="0">
                <a:solidFill>
                  <a:srgbClr val="990000"/>
                </a:solidFill>
              </a:rPr>
              <a:t>«Траектория таланта»</a:t>
            </a:r>
          </a:p>
          <a:p>
            <a:pPr algn="r">
              <a:defRPr/>
            </a:pPr>
            <a:r>
              <a:rPr lang="ru-RU" sz="2400" i="1" dirty="0">
                <a:solidFill>
                  <a:srgbClr val="990000"/>
                </a:solidFill>
              </a:rPr>
              <a:t>«Игротека»</a:t>
            </a:r>
          </a:p>
          <a:p>
            <a:pPr algn="r">
              <a:defRPr/>
            </a:pPr>
            <a:r>
              <a:rPr lang="ru-RU" sz="2400" i="1" dirty="0">
                <a:solidFill>
                  <a:srgbClr val="990000"/>
                </a:solidFill>
              </a:rPr>
              <a:t>«Родительский клуб»</a:t>
            </a:r>
            <a:r>
              <a:rPr lang="ru-RU" sz="2400" dirty="0">
                <a:solidFill>
                  <a:srgbClr val="990000"/>
                </a:solidFill>
              </a:rPr>
              <a:t> </a:t>
            </a:r>
            <a:endParaRPr lang="ru-RU" sz="2800" dirty="0">
              <a:solidFill>
                <a:srgbClr val="990000"/>
              </a:solidFill>
            </a:endParaRPr>
          </a:p>
          <a:p>
            <a:pPr algn="ctr">
              <a:defRPr/>
            </a:pP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3089" name="Рисунок 28" descr="H:\Фото\2012-2013\семинар 19.11\IMG_0124.jpg"/>
          <p:cNvPicPr>
            <a:picLocks noChangeAspect="1" noChangeArrowheads="1"/>
          </p:cNvPicPr>
          <p:nvPr/>
        </p:nvPicPr>
        <p:blipFill>
          <a:blip r:embed="rId4">
            <a:lum bright="10000" contrast="10000"/>
          </a:blip>
          <a:srcRect/>
          <a:stretch>
            <a:fillRect/>
          </a:stretch>
        </p:blipFill>
        <p:spPr bwMode="auto">
          <a:xfrm>
            <a:off x="857250" y="3071813"/>
            <a:ext cx="4116388" cy="308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Line 6"/>
          <p:cNvSpPr>
            <a:spLocks noChangeShapeType="1"/>
          </p:cNvSpPr>
          <p:nvPr/>
        </p:nvSpPr>
        <p:spPr bwMode="auto">
          <a:xfrm>
            <a:off x="296863" y="1042988"/>
            <a:ext cx="0" cy="5354637"/>
          </a:xfrm>
          <a:prstGeom prst="line">
            <a:avLst/>
          </a:prstGeom>
          <a:noFill/>
          <a:ln w="38100" cmpd="dbl">
            <a:solidFill>
              <a:srgbClr val="99FF33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099" name="Line 7"/>
          <p:cNvSpPr>
            <a:spLocks noChangeShapeType="1"/>
          </p:cNvSpPr>
          <p:nvPr/>
        </p:nvSpPr>
        <p:spPr bwMode="auto">
          <a:xfrm>
            <a:off x="395288" y="1268413"/>
            <a:ext cx="0" cy="5354637"/>
          </a:xfrm>
          <a:prstGeom prst="line">
            <a:avLst/>
          </a:prstGeom>
          <a:noFill/>
          <a:ln w="38100" cmpd="dbl">
            <a:solidFill>
              <a:srgbClr val="F29E2E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357188" y="2286000"/>
            <a:ext cx="5000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9" name="Номер слайда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0C0301-1668-47D3-A53B-384C8684CD0E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4102" name="Text Box 21"/>
          <p:cNvSpPr txBox="1">
            <a:spLocks noChangeArrowheads="1"/>
          </p:cNvSpPr>
          <p:nvPr/>
        </p:nvSpPr>
        <p:spPr bwMode="auto">
          <a:xfrm>
            <a:off x="1500188" y="714375"/>
            <a:ext cx="764381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buFontTx/>
              <a:buChar char="•"/>
            </a:pPr>
            <a:endParaRPr lang="ru-RU" sz="2000" b="1">
              <a:solidFill>
                <a:srgbClr val="008000"/>
              </a:solidFill>
            </a:endParaRPr>
          </a:p>
          <a:p>
            <a:pPr lvl="1" algn="ctr"/>
            <a:r>
              <a:rPr lang="ru-RU" sz="2800" b="1" i="1">
                <a:solidFill>
                  <a:srgbClr val="CC3300"/>
                </a:solidFill>
                <a:latin typeface="Calibri" pitchFamily="34" charset="0"/>
              </a:rPr>
              <a:t> </a:t>
            </a:r>
            <a:endParaRPr lang="ru-RU" sz="1000" b="1">
              <a:solidFill>
                <a:srgbClr val="008000"/>
              </a:solidFill>
            </a:endParaRPr>
          </a:p>
        </p:txBody>
      </p:sp>
      <p:grpSp>
        <p:nvGrpSpPr>
          <p:cNvPr id="4103" name="Group 4"/>
          <p:cNvGrpSpPr>
            <a:grpSpLocks/>
          </p:cNvGrpSpPr>
          <p:nvPr/>
        </p:nvGrpSpPr>
        <p:grpSpPr bwMode="auto">
          <a:xfrm>
            <a:off x="500063" y="4286250"/>
            <a:ext cx="8388350" cy="1958975"/>
            <a:chOff x="108755742" y="110490600"/>
            <a:chExt cx="2876138" cy="582863"/>
          </a:xfrm>
        </p:grpSpPr>
        <p:sp>
          <p:nvSpPr>
            <p:cNvPr id="4121" name="Text Box 7"/>
            <p:cNvSpPr txBox="1">
              <a:spLocks noChangeArrowheads="1" noChangeShapeType="1"/>
            </p:cNvSpPr>
            <p:nvPr/>
          </p:nvSpPr>
          <p:spPr bwMode="auto">
            <a:xfrm>
              <a:off x="108755742" y="110598600"/>
              <a:ext cx="1335759" cy="40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4122" name="Text Box 8"/>
            <p:cNvSpPr txBox="1">
              <a:spLocks noChangeArrowheads="1" noChangeShapeType="1"/>
            </p:cNvSpPr>
            <p:nvPr/>
          </p:nvSpPr>
          <p:spPr bwMode="auto">
            <a:xfrm>
              <a:off x="110195742" y="110490600"/>
              <a:ext cx="1427044" cy="58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4123" name="Text Box 9"/>
            <p:cNvSpPr txBox="1">
              <a:spLocks noChangeArrowheads="1" noChangeShapeType="1"/>
            </p:cNvSpPr>
            <p:nvPr/>
          </p:nvSpPr>
          <p:spPr bwMode="auto">
            <a:xfrm>
              <a:off x="109850267" y="110616738"/>
              <a:ext cx="1781613" cy="287329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0" rIns="36576" bIns="0"/>
            <a:lstStyle/>
            <a:p>
              <a:pPr algn="ctr"/>
              <a:endParaRPr lang="ru-RU" sz="2000" b="1" i="1">
                <a:solidFill>
                  <a:srgbClr val="FF3300"/>
                </a:solidFill>
                <a:latin typeface="Bookman Old Style" pitchFamily="18" charset="0"/>
              </a:endParaRPr>
            </a:p>
          </p:txBody>
        </p:sp>
      </p:grpSp>
      <p:grpSp>
        <p:nvGrpSpPr>
          <p:cNvPr id="4104" name="Group 4"/>
          <p:cNvGrpSpPr>
            <a:grpSpLocks/>
          </p:cNvGrpSpPr>
          <p:nvPr/>
        </p:nvGrpSpPr>
        <p:grpSpPr bwMode="auto">
          <a:xfrm>
            <a:off x="285750" y="3771900"/>
            <a:ext cx="8620125" cy="2020888"/>
            <a:chOff x="108747888" y="110490600"/>
            <a:chExt cx="2883992" cy="582863"/>
          </a:xfrm>
        </p:grpSpPr>
        <p:sp>
          <p:nvSpPr>
            <p:cNvPr id="4118" name="Text Box 7"/>
            <p:cNvSpPr txBox="1">
              <a:spLocks noChangeArrowheads="1" noChangeShapeType="1"/>
            </p:cNvSpPr>
            <p:nvPr/>
          </p:nvSpPr>
          <p:spPr bwMode="auto">
            <a:xfrm>
              <a:off x="108747888" y="110616745"/>
              <a:ext cx="1335759" cy="40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4119" name="Text Box 8"/>
            <p:cNvSpPr txBox="1">
              <a:spLocks noChangeArrowheads="1" noChangeShapeType="1"/>
            </p:cNvSpPr>
            <p:nvPr/>
          </p:nvSpPr>
          <p:spPr bwMode="auto">
            <a:xfrm>
              <a:off x="110195742" y="110490600"/>
              <a:ext cx="1427044" cy="58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4120" name="Text Box 9"/>
            <p:cNvSpPr txBox="1">
              <a:spLocks noChangeArrowheads="1" noChangeShapeType="1"/>
            </p:cNvSpPr>
            <p:nvPr/>
          </p:nvSpPr>
          <p:spPr bwMode="auto">
            <a:xfrm>
              <a:off x="109850267" y="110616738"/>
              <a:ext cx="1781613" cy="287329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0" rIns="36576" bIns="0"/>
            <a:lstStyle/>
            <a:p>
              <a:pPr algn="ctr"/>
              <a:endParaRPr lang="ru-RU" sz="2000" b="1" i="1">
                <a:solidFill>
                  <a:srgbClr val="FF3300"/>
                </a:solidFill>
                <a:latin typeface="Bookman Old Style" pitchFamily="18" charset="0"/>
              </a:endParaRPr>
            </a:p>
          </p:txBody>
        </p:sp>
      </p:grpSp>
      <p:grpSp>
        <p:nvGrpSpPr>
          <p:cNvPr id="4105" name="Group 4"/>
          <p:cNvGrpSpPr>
            <a:grpSpLocks/>
          </p:cNvGrpSpPr>
          <p:nvPr/>
        </p:nvGrpSpPr>
        <p:grpSpPr bwMode="auto">
          <a:xfrm>
            <a:off x="285750" y="714375"/>
            <a:ext cx="8858250" cy="4435475"/>
            <a:chOff x="108747888" y="109581281"/>
            <a:chExt cx="2963795" cy="1492182"/>
          </a:xfrm>
        </p:grpSpPr>
        <p:sp>
          <p:nvSpPr>
            <p:cNvPr id="42" name="Rectangle 5"/>
            <p:cNvSpPr>
              <a:spLocks noChangeArrowheads="1" noChangeShapeType="1"/>
            </p:cNvSpPr>
            <p:nvPr/>
          </p:nvSpPr>
          <p:spPr bwMode="auto">
            <a:xfrm>
              <a:off x="109066322" y="109581281"/>
              <a:ext cx="2645361" cy="185484"/>
            </a:xfrm>
            <a:prstGeom prst="rect">
              <a:avLst/>
            </a:prstGeom>
            <a:gradFill flip="none" rotWithShape="1">
              <a:gsLst>
                <a:gs pos="13000">
                  <a:srgbClr val="92D050">
                    <a:alpha val="0"/>
                  </a:srgbClr>
                </a:gs>
                <a:gs pos="39000">
                  <a:srgbClr val="D1E483"/>
                </a:gs>
              </a:gsLst>
              <a:lin ang="16200000" scaled="0"/>
              <a:tileRect/>
            </a:gradFill>
            <a:ln w="9525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pPr>
                <a:defRPr/>
              </a:pPr>
              <a:endParaRPr lang="ru-RU">
                <a:latin typeface="Calibri" charset="-52"/>
              </a:endParaRPr>
            </a:p>
          </p:txBody>
        </p:sp>
        <p:sp>
          <p:nvSpPr>
            <p:cNvPr id="4115" name="Text Box 7"/>
            <p:cNvSpPr txBox="1">
              <a:spLocks noChangeArrowheads="1" noChangeShapeType="1"/>
            </p:cNvSpPr>
            <p:nvPr/>
          </p:nvSpPr>
          <p:spPr bwMode="auto">
            <a:xfrm>
              <a:off x="108747888" y="110616745"/>
              <a:ext cx="1335759" cy="40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4116" name="Text Box 8"/>
            <p:cNvSpPr txBox="1">
              <a:spLocks noChangeArrowheads="1" noChangeShapeType="1"/>
            </p:cNvSpPr>
            <p:nvPr/>
          </p:nvSpPr>
          <p:spPr bwMode="auto">
            <a:xfrm>
              <a:off x="110195742" y="110490600"/>
              <a:ext cx="1427044" cy="58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4117" name="Text Box 9"/>
            <p:cNvSpPr txBox="1">
              <a:spLocks noChangeArrowheads="1" noChangeShapeType="1"/>
            </p:cNvSpPr>
            <p:nvPr/>
          </p:nvSpPr>
          <p:spPr bwMode="auto">
            <a:xfrm>
              <a:off x="109850267" y="110616738"/>
              <a:ext cx="1781613" cy="287329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0" rIns="36576" bIns="0"/>
            <a:lstStyle/>
            <a:p>
              <a:pPr algn="ctr"/>
              <a:endParaRPr lang="ru-RU" sz="2000" b="1" i="1">
                <a:solidFill>
                  <a:srgbClr val="FF3300"/>
                </a:solidFill>
                <a:latin typeface="Bookman Old Style" pitchFamily="18" charset="0"/>
              </a:endParaRPr>
            </a:p>
          </p:txBody>
        </p:sp>
      </p:grpSp>
      <p:sp>
        <p:nvSpPr>
          <p:cNvPr id="46" name="Rectangle 5"/>
          <p:cNvSpPr>
            <a:spLocks noChangeArrowheads="1" noChangeShapeType="1"/>
          </p:cNvSpPr>
          <p:nvPr/>
        </p:nvSpPr>
        <p:spPr bwMode="auto">
          <a:xfrm>
            <a:off x="1357290" y="0"/>
            <a:ext cx="7786710" cy="714356"/>
          </a:xfrm>
          <a:prstGeom prst="rect">
            <a:avLst/>
          </a:prstGeom>
          <a:gradFill flip="none" rotWithShape="1">
            <a:gsLst>
              <a:gs pos="0">
                <a:srgbClr val="FF9843"/>
              </a:gs>
              <a:gs pos="73000">
                <a:srgbClr val="D63604">
                  <a:alpha val="0"/>
                </a:srgbClr>
              </a:gs>
              <a:gs pos="61000">
                <a:srgbClr val="D63604">
                  <a:alpha val="0"/>
                </a:srgbClr>
              </a:gs>
            </a:gsLst>
            <a:lin ang="13500000" scaled="1"/>
            <a:tileRect/>
          </a:gradFill>
          <a:ln w="9525" algn="in">
            <a:noFill/>
            <a:miter lim="800000"/>
            <a:headEnd/>
            <a:tailEnd/>
          </a:ln>
        </p:spPr>
        <p:txBody>
          <a:bodyPr lIns="36576" tIns="36576" rIns="36576" bIns="36576"/>
          <a:lstStyle/>
          <a:p>
            <a:pPr>
              <a:defRPr/>
            </a:pPr>
            <a:endParaRPr lang="ru-RU" dirty="0">
              <a:latin typeface="Calibri" charset="-52"/>
            </a:endParaRPr>
          </a:p>
          <a:p>
            <a:pPr algn="ctr">
              <a:defRPr/>
            </a:pPr>
            <a:r>
              <a:rPr lang="ru-RU" sz="2800" b="1" dirty="0">
                <a:solidFill>
                  <a:srgbClr val="D63604"/>
                </a:solidFill>
                <a:latin typeface="Calibri" charset="-52"/>
              </a:rPr>
              <a:t>Муниципальное образование город Братск</a:t>
            </a:r>
          </a:p>
          <a:p>
            <a:pPr algn="ctr">
              <a:defRPr/>
            </a:pPr>
            <a:r>
              <a:rPr lang="ru-RU" sz="2800" b="1" dirty="0">
                <a:solidFill>
                  <a:srgbClr val="D63604"/>
                </a:solidFill>
                <a:latin typeface="Calibri" charset="-52"/>
              </a:rPr>
              <a:t>МБОУ «Лицей №2»</a:t>
            </a:r>
          </a:p>
        </p:txBody>
      </p:sp>
      <p:pic>
        <p:nvPicPr>
          <p:cNvPr id="4109" name="Picture 12" descr="C:\Documents and Settings\Adm\Рабочий стол\лого ЦР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55738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Скругленный прямоугольник 29"/>
          <p:cNvSpPr/>
          <p:nvPr/>
        </p:nvSpPr>
        <p:spPr>
          <a:xfrm>
            <a:off x="714375" y="1500188"/>
            <a:ext cx="7215188" cy="3929062"/>
          </a:xfrm>
          <a:prstGeom prst="round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8000"/>
                </a:solidFill>
              </a:rPr>
              <a:t>Координационный совет лицея введению ФГОС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008000"/>
                </a:solidFill>
              </a:rPr>
              <a:t>Рабочая группа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008000"/>
                </a:solidFill>
              </a:rPr>
              <a:t>План-график 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008000"/>
                </a:solidFill>
              </a:rPr>
              <a:t>План основных мероприятий</a:t>
            </a:r>
            <a:endParaRPr lang="ru-RU" b="1" dirty="0">
              <a:solidFill>
                <a:srgbClr val="008000"/>
              </a:solidFill>
            </a:endParaRPr>
          </a:p>
          <a:p>
            <a:pPr algn="just">
              <a:defRPr/>
            </a:pPr>
            <a:endParaRPr lang="ru-RU" i="1" dirty="0">
              <a:solidFill>
                <a:srgbClr val="002060"/>
              </a:solidFill>
            </a:endParaRPr>
          </a:p>
          <a:p>
            <a:pPr>
              <a:defRPr/>
            </a:pPr>
            <a:r>
              <a:rPr lang="en-US" sz="2800" b="1" u="sng" dirty="0">
                <a:solidFill>
                  <a:srgbClr val="002060"/>
                </a:solidFill>
              </a:rPr>
              <a:t>lyceum2.ru </a:t>
            </a:r>
          </a:p>
          <a:p>
            <a:pPr algn="ctr">
              <a:defRPr/>
            </a:pPr>
            <a:endParaRPr lang="ru-RU" b="1" u="sng" dirty="0">
              <a:solidFill>
                <a:srgbClr val="002060"/>
              </a:solidFill>
            </a:endParaRPr>
          </a:p>
          <a:p>
            <a:pPr algn="just">
              <a:defRPr/>
            </a:pPr>
            <a:r>
              <a:rPr lang="ru-RU" b="1" i="1" dirty="0">
                <a:solidFill>
                  <a:srgbClr val="990000"/>
                </a:solidFill>
              </a:rPr>
              <a:t>«ФГОС» </a:t>
            </a:r>
            <a:endParaRPr lang="en-US" b="1" i="1" dirty="0">
              <a:solidFill>
                <a:srgbClr val="990000"/>
              </a:solidFill>
            </a:endParaRPr>
          </a:p>
          <a:p>
            <a:pPr algn="just">
              <a:defRPr/>
            </a:pPr>
            <a:r>
              <a:rPr lang="ru-RU" b="1" i="1" dirty="0">
                <a:solidFill>
                  <a:srgbClr val="990000"/>
                </a:solidFill>
              </a:rPr>
              <a:t>«Документы»</a:t>
            </a:r>
            <a:endParaRPr lang="en-US" b="1" i="1" dirty="0">
              <a:solidFill>
                <a:srgbClr val="990000"/>
              </a:solidFill>
            </a:endParaRPr>
          </a:p>
          <a:p>
            <a:pPr algn="just">
              <a:defRPr/>
            </a:pPr>
            <a:r>
              <a:rPr lang="ru-RU" b="1" i="1" dirty="0">
                <a:solidFill>
                  <a:srgbClr val="990000"/>
                </a:solidFill>
              </a:rPr>
              <a:t>«Рекомендации»</a:t>
            </a:r>
            <a:endParaRPr lang="en-US" b="1" i="1" dirty="0">
              <a:solidFill>
                <a:srgbClr val="990000"/>
              </a:solidFill>
            </a:endParaRPr>
          </a:p>
          <a:p>
            <a:pPr algn="just">
              <a:defRPr/>
            </a:pPr>
            <a:r>
              <a:rPr lang="ru-RU" b="1" i="1" dirty="0">
                <a:solidFill>
                  <a:srgbClr val="990000"/>
                </a:solidFill>
              </a:rPr>
              <a:t>«Разработки»</a:t>
            </a:r>
            <a:endParaRPr lang="en-US" b="1" i="1" dirty="0">
              <a:solidFill>
                <a:srgbClr val="990000"/>
              </a:solidFill>
            </a:endParaRPr>
          </a:p>
          <a:p>
            <a:pPr algn="just">
              <a:defRPr/>
            </a:pPr>
            <a:r>
              <a:rPr lang="ru-RU" b="1" i="1" dirty="0">
                <a:solidFill>
                  <a:srgbClr val="990000"/>
                </a:solidFill>
              </a:rPr>
              <a:t>«События»</a:t>
            </a:r>
            <a:endParaRPr lang="ru-RU" b="1" dirty="0">
              <a:solidFill>
                <a:srgbClr val="990000"/>
              </a:solidFill>
            </a:endParaRPr>
          </a:p>
        </p:txBody>
      </p:sp>
      <p:pic>
        <p:nvPicPr>
          <p:cNvPr id="4111" name="Рисунок 28"/>
          <p:cNvPicPr>
            <a:picLocks noChangeAspect="1" noChangeArrowheads="1"/>
          </p:cNvPicPr>
          <p:nvPr/>
        </p:nvPicPr>
        <p:blipFill>
          <a:blip r:embed="rId3"/>
          <a:srcRect l="11053" t="6691" r="23502" b="10410"/>
          <a:stretch>
            <a:fillRect/>
          </a:stretch>
        </p:blipFill>
        <p:spPr bwMode="auto">
          <a:xfrm>
            <a:off x="3143250" y="3000375"/>
            <a:ext cx="4643438" cy="354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Line 6"/>
          <p:cNvSpPr>
            <a:spLocks noChangeShapeType="1"/>
          </p:cNvSpPr>
          <p:nvPr/>
        </p:nvSpPr>
        <p:spPr bwMode="auto">
          <a:xfrm>
            <a:off x="296863" y="1042988"/>
            <a:ext cx="0" cy="5354637"/>
          </a:xfrm>
          <a:prstGeom prst="line">
            <a:avLst/>
          </a:prstGeom>
          <a:noFill/>
          <a:ln w="38100" cmpd="dbl">
            <a:solidFill>
              <a:srgbClr val="99FF33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3" name="Line 7"/>
          <p:cNvSpPr>
            <a:spLocks noChangeShapeType="1"/>
          </p:cNvSpPr>
          <p:nvPr/>
        </p:nvSpPr>
        <p:spPr bwMode="auto">
          <a:xfrm>
            <a:off x="395288" y="1268413"/>
            <a:ext cx="0" cy="5354637"/>
          </a:xfrm>
          <a:prstGeom prst="line">
            <a:avLst/>
          </a:prstGeom>
          <a:noFill/>
          <a:ln w="38100" cmpd="dbl">
            <a:solidFill>
              <a:srgbClr val="F29E2E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357188" y="2286000"/>
            <a:ext cx="5000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9" name="Номер слайда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D18499-5B64-4CBF-8D25-A90076B8105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pic>
        <p:nvPicPr>
          <p:cNvPr id="5126" name="Рисунок 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75" y="5429250"/>
            <a:ext cx="1428750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7" name="Text Box 21"/>
          <p:cNvSpPr txBox="1">
            <a:spLocks noChangeArrowheads="1"/>
          </p:cNvSpPr>
          <p:nvPr/>
        </p:nvSpPr>
        <p:spPr bwMode="auto">
          <a:xfrm>
            <a:off x="1500188" y="714375"/>
            <a:ext cx="764381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buFontTx/>
              <a:buChar char="•"/>
            </a:pPr>
            <a:endParaRPr lang="ru-RU" sz="2000" b="1">
              <a:solidFill>
                <a:srgbClr val="008000"/>
              </a:solidFill>
            </a:endParaRPr>
          </a:p>
          <a:p>
            <a:pPr lvl="1" algn="ctr"/>
            <a:r>
              <a:rPr lang="ru-RU" sz="2800" b="1" i="1">
                <a:solidFill>
                  <a:srgbClr val="CC3300"/>
                </a:solidFill>
                <a:latin typeface="Calibri" pitchFamily="34" charset="0"/>
              </a:rPr>
              <a:t> </a:t>
            </a:r>
            <a:endParaRPr lang="ru-RU" sz="1000" b="1">
              <a:solidFill>
                <a:srgbClr val="008000"/>
              </a:solidFill>
            </a:endParaRPr>
          </a:p>
        </p:txBody>
      </p:sp>
      <p:grpSp>
        <p:nvGrpSpPr>
          <p:cNvPr id="5128" name="Group 4"/>
          <p:cNvGrpSpPr>
            <a:grpSpLocks/>
          </p:cNvGrpSpPr>
          <p:nvPr/>
        </p:nvGrpSpPr>
        <p:grpSpPr bwMode="auto">
          <a:xfrm>
            <a:off x="500063" y="4286250"/>
            <a:ext cx="8388350" cy="1958975"/>
            <a:chOff x="108755742" y="110490600"/>
            <a:chExt cx="2876138" cy="582863"/>
          </a:xfrm>
        </p:grpSpPr>
        <p:sp>
          <p:nvSpPr>
            <p:cNvPr id="5149" name="Text Box 7"/>
            <p:cNvSpPr txBox="1">
              <a:spLocks noChangeArrowheads="1" noChangeShapeType="1"/>
            </p:cNvSpPr>
            <p:nvPr/>
          </p:nvSpPr>
          <p:spPr bwMode="auto">
            <a:xfrm>
              <a:off x="108755742" y="110598600"/>
              <a:ext cx="1335759" cy="40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5150" name="Text Box 8"/>
            <p:cNvSpPr txBox="1">
              <a:spLocks noChangeArrowheads="1" noChangeShapeType="1"/>
            </p:cNvSpPr>
            <p:nvPr/>
          </p:nvSpPr>
          <p:spPr bwMode="auto">
            <a:xfrm>
              <a:off x="110195742" y="110490600"/>
              <a:ext cx="1427044" cy="58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5151" name="Text Box 9"/>
            <p:cNvSpPr txBox="1">
              <a:spLocks noChangeArrowheads="1" noChangeShapeType="1"/>
            </p:cNvSpPr>
            <p:nvPr/>
          </p:nvSpPr>
          <p:spPr bwMode="auto">
            <a:xfrm>
              <a:off x="109850267" y="110616738"/>
              <a:ext cx="1781613" cy="287329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0" rIns="36576" bIns="0"/>
            <a:lstStyle/>
            <a:p>
              <a:pPr algn="ctr"/>
              <a:endParaRPr lang="ru-RU" sz="2000" b="1" i="1">
                <a:solidFill>
                  <a:srgbClr val="FF3300"/>
                </a:solidFill>
                <a:latin typeface="Bookman Old Style" pitchFamily="18" charset="0"/>
              </a:endParaRPr>
            </a:p>
          </p:txBody>
        </p:sp>
      </p:grpSp>
      <p:grpSp>
        <p:nvGrpSpPr>
          <p:cNvPr id="5129" name="Group 4"/>
          <p:cNvGrpSpPr>
            <a:grpSpLocks/>
          </p:cNvGrpSpPr>
          <p:nvPr/>
        </p:nvGrpSpPr>
        <p:grpSpPr bwMode="auto">
          <a:xfrm>
            <a:off x="500063" y="4686300"/>
            <a:ext cx="8410575" cy="1793875"/>
            <a:chOff x="108747888" y="110490600"/>
            <a:chExt cx="2883992" cy="582863"/>
          </a:xfrm>
        </p:grpSpPr>
        <p:sp>
          <p:nvSpPr>
            <p:cNvPr id="5146" name="Text Box 7"/>
            <p:cNvSpPr txBox="1">
              <a:spLocks noChangeArrowheads="1" noChangeShapeType="1"/>
            </p:cNvSpPr>
            <p:nvPr/>
          </p:nvSpPr>
          <p:spPr bwMode="auto">
            <a:xfrm>
              <a:off x="108747888" y="110616745"/>
              <a:ext cx="1335759" cy="40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5147" name="Text Box 8"/>
            <p:cNvSpPr txBox="1">
              <a:spLocks noChangeArrowheads="1" noChangeShapeType="1"/>
            </p:cNvSpPr>
            <p:nvPr/>
          </p:nvSpPr>
          <p:spPr bwMode="auto">
            <a:xfrm>
              <a:off x="110195742" y="110490600"/>
              <a:ext cx="1427044" cy="58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5148" name="Text Box 9"/>
            <p:cNvSpPr txBox="1">
              <a:spLocks noChangeArrowheads="1" noChangeShapeType="1"/>
            </p:cNvSpPr>
            <p:nvPr/>
          </p:nvSpPr>
          <p:spPr bwMode="auto">
            <a:xfrm>
              <a:off x="109850267" y="110616738"/>
              <a:ext cx="1781613" cy="287329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0" rIns="36576" bIns="0"/>
            <a:lstStyle/>
            <a:p>
              <a:pPr algn="ctr"/>
              <a:endParaRPr lang="ru-RU" sz="2000" b="1" i="1">
                <a:solidFill>
                  <a:srgbClr val="FF3300"/>
                </a:solidFill>
                <a:latin typeface="Bookman Old Style" pitchFamily="18" charset="0"/>
              </a:endParaRPr>
            </a:p>
          </p:txBody>
        </p:sp>
      </p:grpSp>
      <p:grpSp>
        <p:nvGrpSpPr>
          <p:cNvPr id="5130" name="Group 4"/>
          <p:cNvGrpSpPr>
            <a:grpSpLocks/>
          </p:cNvGrpSpPr>
          <p:nvPr/>
        </p:nvGrpSpPr>
        <p:grpSpPr bwMode="auto">
          <a:xfrm>
            <a:off x="285750" y="3771900"/>
            <a:ext cx="8620125" cy="2020888"/>
            <a:chOff x="108747888" y="110490600"/>
            <a:chExt cx="2883992" cy="582863"/>
          </a:xfrm>
        </p:grpSpPr>
        <p:sp>
          <p:nvSpPr>
            <p:cNvPr id="5143" name="Text Box 7"/>
            <p:cNvSpPr txBox="1">
              <a:spLocks noChangeArrowheads="1" noChangeShapeType="1"/>
            </p:cNvSpPr>
            <p:nvPr/>
          </p:nvSpPr>
          <p:spPr bwMode="auto">
            <a:xfrm>
              <a:off x="108747888" y="110616745"/>
              <a:ext cx="1335759" cy="40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5144" name="Text Box 8"/>
            <p:cNvSpPr txBox="1">
              <a:spLocks noChangeArrowheads="1" noChangeShapeType="1"/>
            </p:cNvSpPr>
            <p:nvPr/>
          </p:nvSpPr>
          <p:spPr bwMode="auto">
            <a:xfrm>
              <a:off x="110195742" y="110490600"/>
              <a:ext cx="1427044" cy="58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5145" name="Text Box 9"/>
            <p:cNvSpPr txBox="1">
              <a:spLocks noChangeArrowheads="1" noChangeShapeType="1"/>
            </p:cNvSpPr>
            <p:nvPr/>
          </p:nvSpPr>
          <p:spPr bwMode="auto">
            <a:xfrm>
              <a:off x="109850267" y="110616738"/>
              <a:ext cx="1781613" cy="287329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0" rIns="36576" bIns="0"/>
            <a:lstStyle/>
            <a:p>
              <a:pPr algn="ctr"/>
              <a:endParaRPr lang="ru-RU" sz="2000" b="1" i="1">
                <a:solidFill>
                  <a:srgbClr val="FF3300"/>
                </a:solidFill>
                <a:latin typeface="Bookman Old Style" pitchFamily="18" charset="0"/>
              </a:endParaRPr>
            </a:p>
          </p:txBody>
        </p:sp>
      </p:grpSp>
      <p:grpSp>
        <p:nvGrpSpPr>
          <p:cNvPr id="5131" name="Group 4"/>
          <p:cNvGrpSpPr>
            <a:grpSpLocks/>
          </p:cNvGrpSpPr>
          <p:nvPr/>
        </p:nvGrpSpPr>
        <p:grpSpPr bwMode="auto">
          <a:xfrm>
            <a:off x="285750" y="714375"/>
            <a:ext cx="8858250" cy="4435475"/>
            <a:chOff x="108747888" y="109581281"/>
            <a:chExt cx="2963795" cy="1492182"/>
          </a:xfrm>
        </p:grpSpPr>
        <p:sp>
          <p:nvSpPr>
            <p:cNvPr id="42" name="Rectangle 5"/>
            <p:cNvSpPr>
              <a:spLocks noChangeArrowheads="1" noChangeShapeType="1"/>
            </p:cNvSpPr>
            <p:nvPr/>
          </p:nvSpPr>
          <p:spPr bwMode="auto">
            <a:xfrm>
              <a:off x="109066322" y="109581281"/>
              <a:ext cx="2645361" cy="185484"/>
            </a:xfrm>
            <a:prstGeom prst="rect">
              <a:avLst/>
            </a:prstGeom>
            <a:gradFill flip="none" rotWithShape="1">
              <a:gsLst>
                <a:gs pos="13000">
                  <a:srgbClr val="92D050">
                    <a:alpha val="0"/>
                  </a:srgbClr>
                </a:gs>
                <a:gs pos="39000">
                  <a:srgbClr val="D1E483"/>
                </a:gs>
              </a:gsLst>
              <a:lin ang="16200000" scaled="0"/>
              <a:tileRect/>
            </a:gradFill>
            <a:ln w="9525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pPr>
                <a:defRPr/>
              </a:pPr>
              <a:endParaRPr lang="ru-RU">
                <a:latin typeface="Calibri" charset="-52"/>
              </a:endParaRPr>
            </a:p>
          </p:txBody>
        </p:sp>
        <p:sp>
          <p:nvSpPr>
            <p:cNvPr id="5140" name="Text Box 7"/>
            <p:cNvSpPr txBox="1">
              <a:spLocks noChangeArrowheads="1" noChangeShapeType="1"/>
            </p:cNvSpPr>
            <p:nvPr/>
          </p:nvSpPr>
          <p:spPr bwMode="auto">
            <a:xfrm>
              <a:off x="108747888" y="110616745"/>
              <a:ext cx="1335759" cy="40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5141" name="Text Box 8"/>
            <p:cNvSpPr txBox="1">
              <a:spLocks noChangeArrowheads="1" noChangeShapeType="1"/>
            </p:cNvSpPr>
            <p:nvPr/>
          </p:nvSpPr>
          <p:spPr bwMode="auto">
            <a:xfrm>
              <a:off x="110195742" y="110490600"/>
              <a:ext cx="1427044" cy="58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5142" name="Text Box 9"/>
            <p:cNvSpPr txBox="1">
              <a:spLocks noChangeArrowheads="1" noChangeShapeType="1"/>
            </p:cNvSpPr>
            <p:nvPr/>
          </p:nvSpPr>
          <p:spPr bwMode="auto">
            <a:xfrm>
              <a:off x="109850267" y="110616738"/>
              <a:ext cx="1781613" cy="287329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0" rIns="36576" bIns="0"/>
            <a:lstStyle/>
            <a:p>
              <a:pPr algn="ctr"/>
              <a:endParaRPr lang="ru-RU" sz="2000" b="1" i="1">
                <a:solidFill>
                  <a:srgbClr val="FF3300"/>
                </a:solidFill>
                <a:latin typeface="Bookman Old Style" pitchFamily="18" charset="0"/>
              </a:endParaRPr>
            </a:p>
          </p:txBody>
        </p:sp>
      </p:grpSp>
      <p:sp>
        <p:nvSpPr>
          <p:cNvPr id="46" name="Rectangle 5"/>
          <p:cNvSpPr>
            <a:spLocks noChangeArrowheads="1" noChangeShapeType="1"/>
          </p:cNvSpPr>
          <p:nvPr/>
        </p:nvSpPr>
        <p:spPr bwMode="auto">
          <a:xfrm>
            <a:off x="1357290" y="0"/>
            <a:ext cx="7786710" cy="714356"/>
          </a:xfrm>
          <a:prstGeom prst="rect">
            <a:avLst/>
          </a:prstGeom>
          <a:gradFill flip="none" rotWithShape="1">
            <a:gsLst>
              <a:gs pos="0">
                <a:srgbClr val="FF9843"/>
              </a:gs>
              <a:gs pos="73000">
                <a:srgbClr val="D63604">
                  <a:alpha val="0"/>
                </a:srgbClr>
              </a:gs>
              <a:gs pos="61000">
                <a:srgbClr val="D63604">
                  <a:alpha val="0"/>
                </a:srgbClr>
              </a:gs>
            </a:gsLst>
            <a:lin ang="13500000" scaled="1"/>
            <a:tileRect/>
          </a:gradFill>
          <a:ln w="9525" algn="in">
            <a:noFill/>
            <a:miter lim="800000"/>
            <a:headEnd/>
            <a:tailEnd/>
          </a:ln>
        </p:spPr>
        <p:txBody>
          <a:bodyPr lIns="36576" tIns="36576" rIns="36576" bIns="36576"/>
          <a:lstStyle/>
          <a:p>
            <a:pPr>
              <a:defRPr/>
            </a:pPr>
            <a:endParaRPr lang="ru-RU" dirty="0">
              <a:latin typeface="Calibri" charset="-52"/>
            </a:endParaRPr>
          </a:p>
          <a:p>
            <a:pPr algn="ctr">
              <a:defRPr/>
            </a:pPr>
            <a:r>
              <a:rPr lang="ru-RU" sz="2800" b="1" dirty="0">
                <a:solidFill>
                  <a:srgbClr val="D63604"/>
                </a:solidFill>
                <a:latin typeface="Calibri" charset="-52"/>
              </a:rPr>
              <a:t>Муниципальное образование город Братск</a:t>
            </a:r>
          </a:p>
          <a:p>
            <a:pPr algn="ctr">
              <a:defRPr/>
            </a:pPr>
            <a:r>
              <a:rPr lang="ru-RU" sz="2800" b="1" dirty="0">
                <a:solidFill>
                  <a:srgbClr val="D63604"/>
                </a:solidFill>
                <a:latin typeface="Calibri" charset="-52"/>
              </a:rPr>
              <a:t>МБОУ «Лицей №2»</a:t>
            </a:r>
          </a:p>
        </p:txBody>
      </p:sp>
      <p:pic>
        <p:nvPicPr>
          <p:cNvPr id="5135" name="Picture 12" descr="C:\Documents and Settings\Adm\Рабочий стол\лого ЦР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455738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Скругленный прямоугольник 29"/>
          <p:cNvSpPr/>
          <p:nvPr/>
        </p:nvSpPr>
        <p:spPr>
          <a:xfrm>
            <a:off x="785813" y="1643063"/>
            <a:ext cx="7786687" cy="392906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008000"/>
                </a:solidFill>
              </a:rPr>
              <a:t>Нормативно-правовое обеспечение ФГОС</a:t>
            </a:r>
          </a:p>
          <a:p>
            <a:pPr algn="ctr">
              <a:defRPr/>
            </a:pPr>
            <a:endParaRPr lang="en-US" sz="1400" b="1" dirty="0">
              <a:solidFill>
                <a:srgbClr val="008000"/>
              </a:solidFill>
            </a:endParaRPr>
          </a:p>
          <a:p>
            <a:pPr algn="just">
              <a:buFont typeface="Wingdings" pitchFamily="2" charset="2"/>
              <a:buChar char="ü"/>
              <a:defRPr/>
            </a:pPr>
            <a:r>
              <a:rPr lang="ru-RU" b="1" dirty="0">
                <a:solidFill>
                  <a:srgbClr val="990000"/>
                </a:solidFill>
              </a:rPr>
              <a:t>Изменения в целях, процессах, документах, ресурсах и условиях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ru-RU" b="1" dirty="0">
                <a:solidFill>
                  <a:srgbClr val="990000"/>
                </a:solidFill>
              </a:rPr>
              <a:t> Изменения в Устав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ru-RU" b="1" dirty="0">
                <a:solidFill>
                  <a:srgbClr val="990000"/>
                </a:solidFill>
              </a:rPr>
              <a:t>Должностные инструкции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ru-RU" b="1" dirty="0">
                <a:solidFill>
                  <a:srgbClr val="990000"/>
                </a:solidFill>
              </a:rPr>
              <a:t>Договоры с родителями 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ru-RU" b="1" dirty="0">
                <a:solidFill>
                  <a:srgbClr val="990000"/>
                </a:solidFill>
              </a:rPr>
              <a:t>Договоры с учреждениями дополнительного образования и социальными партнерами лицея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ru-RU" b="1" dirty="0">
                <a:solidFill>
                  <a:srgbClr val="990000"/>
                </a:solidFill>
              </a:rPr>
              <a:t> Ревизия базы локальных актов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ru-RU" b="1" dirty="0">
                <a:solidFill>
                  <a:srgbClr val="990000"/>
                </a:solidFill>
              </a:rPr>
              <a:t>Положения об уроке, рабочей программе, учебном кабинете, учителе-экспериментаторе, внеурочной деятельности, информационно-библиотечном, информационно-аналитическом центрах и др.</a:t>
            </a:r>
          </a:p>
          <a:p>
            <a:pPr algn="just"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Line 6"/>
          <p:cNvSpPr>
            <a:spLocks noChangeShapeType="1"/>
          </p:cNvSpPr>
          <p:nvPr/>
        </p:nvSpPr>
        <p:spPr bwMode="auto">
          <a:xfrm>
            <a:off x="296863" y="1042988"/>
            <a:ext cx="0" cy="5354637"/>
          </a:xfrm>
          <a:prstGeom prst="line">
            <a:avLst/>
          </a:prstGeom>
          <a:noFill/>
          <a:ln w="38100" cmpd="dbl">
            <a:solidFill>
              <a:srgbClr val="99FF33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47" name="Line 7"/>
          <p:cNvSpPr>
            <a:spLocks noChangeShapeType="1"/>
          </p:cNvSpPr>
          <p:nvPr/>
        </p:nvSpPr>
        <p:spPr bwMode="auto">
          <a:xfrm>
            <a:off x="395288" y="1268413"/>
            <a:ext cx="0" cy="5354637"/>
          </a:xfrm>
          <a:prstGeom prst="line">
            <a:avLst/>
          </a:prstGeom>
          <a:noFill/>
          <a:ln w="38100" cmpd="dbl">
            <a:solidFill>
              <a:srgbClr val="F29E2E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357188" y="2286000"/>
            <a:ext cx="5000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9" name="Номер слайда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1D8A66-8B90-4416-9715-D2A8877298D6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pic>
        <p:nvPicPr>
          <p:cNvPr id="6150" name="Рисунок 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75" y="5429250"/>
            <a:ext cx="1428750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1" name="Text Box 21"/>
          <p:cNvSpPr txBox="1">
            <a:spLocks noChangeArrowheads="1"/>
          </p:cNvSpPr>
          <p:nvPr/>
        </p:nvSpPr>
        <p:spPr bwMode="auto">
          <a:xfrm>
            <a:off x="1500188" y="714375"/>
            <a:ext cx="764381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buFontTx/>
              <a:buChar char="•"/>
            </a:pPr>
            <a:endParaRPr lang="ru-RU" sz="2000" b="1">
              <a:solidFill>
                <a:srgbClr val="008000"/>
              </a:solidFill>
            </a:endParaRPr>
          </a:p>
          <a:p>
            <a:pPr lvl="1" algn="ctr"/>
            <a:r>
              <a:rPr lang="ru-RU" sz="2800" b="1" i="1">
                <a:solidFill>
                  <a:srgbClr val="CC3300"/>
                </a:solidFill>
                <a:latin typeface="Calibri" pitchFamily="34" charset="0"/>
              </a:rPr>
              <a:t> </a:t>
            </a:r>
            <a:endParaRPr lang="ru-RU" sz="1000" b="1">
              <a:solidFill>
                <a:srgbClr val="008000"/>
              </a:solidFill>
            </a:endParaRPr>
          </a:p>
        </p:txBody>
      </p:sp>
      <p:grpSp>
        <p:nvGrpSpPr>
          <p:cNvPr id="6152" name="Group 4"/>
          <p:cNvGrpSpPr>
            <a:grpSpLocks/>
          </p:cNvGrpSpPr>
          <p:nvPr/>
        </p:nvGrpSpPr>
        <p:grpSpPr bwMode="auto">
          <a:xfrm>
            <a:off x="500063" y="4286250"/>
            <a:ext cx="8388350" cy="1958975"/>
            <a:chOff x="108755742" y="110490600"/>
            <a:chExt cx="2876138" cy="582863"/>
          </a:xfrm>
        </p:grpSpPr>
        <p:sp>
          <p:nvSpPr>
            <p:cNvPr id="6174" name="Text Box 7"/>
            <p:cNvSpPr txBox="1">
              <a:spLocks noChangeArrowheads="1" noChangeShapeType="1"/>
            </p:cNvSpPr>
            <p:nvPr/>
          </p:nvSpPr>
          <p:spPr bwMode="auto">
            <a:xfrm>
              <a:off x="108755742" y="110598600"/>
              <a:ext cx="1335759" cy="40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6175" name="Text Box 8"/>
            <p:cNvSpPr txBox="1">
              <a:spLocks noChangeArrowheads="1" noChangeShapeType="1"/>
            </p:cNvSpPr>
            <p:nvPr/>
          </p:nvSpPr>
          <p:spPr bwMode="auto">
            <a:xfrm>
              <a:off x="110195742" y="110490600"/>
              <a:ext cx="1427044" cy="58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6176" name="Text Box 9"/>
            <p:cNvSpPr txBox="1">
              <a:spLocks noChangeArrowheads="1" noChangeShapeType="1"/>
            </p:cNvSpPr>
            <p:nvPr/>
          </p:nvSpPr>
          <p:spPr bwMode="auto">
            <a:xfrm>
              <a:off x="109850267" y="110616738"/>
              <a:ext cx="1781613" cy="287329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0" rIns="36576" bIns="0"/>
            <a:lstStyle/>
            <a:p>
              <a:pPr algn="ctr"/>
              <a:endParaRPr lang="ru-RU" sz="2000" b="1" i="1">
                <a:solidFill>
                  <a:srgbClr val="FF3300"/>
                </a:solidFill>
                <a:latin typeface="Bookman Old Style" pitchFamily="18" charset="0"/>
              </a:endParaRPr>
            </a:p>
          </p:txBody>
        </p:sp>
      </p:grpSp>
      <p:grpSp>
        <p:nvGrpSpPr>
          <p:cNvPr id="6153" name="Group 4"/>
          <p:cNvGrpSpPr>
            <a:grpSpLocks/>
          </p:cNvGrpSpPr>
          <p:nvPr/>
        </p:nvGrpSpPr>
        <p:grpSpPr bwMode="auto">
          <a:xfrm>
            <a:off x="500063" y="4686300"/>
            <a:ext cx="8410575" cy="1793875"/>
            <a:chOff x="108747888" y="110490600"/>
            <a:chExt cx="2883992" cy="582863"/>
          </a:xfrm>
        </p:grpSpPr>
        <p:sp>
          <p:nvSpPr>
            <p:cNvPr id="6171" name="Text Box 7"/>
            <p:cNvSpPr txBox="1">
              <a:spLocks noChangeArrowheads="1" noChangeShapeType="1"/>
            </p:cNvSpPr>
            <p:nvPr/>
          </p:nvSpPr>
          <p:spPr bwMode="auto">
            <a:xfrm>
              <a:off x="108747888" y="110616745"/>
              <a:ext cx="1335759" cy="40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6172" name="Text Box 8"/>
            <p:cNvSpPr txBox="1">
              <a:spLocks noChangeArrowheads="1" noChangeShapeType="1"/>
            </p:cNvSpPr>
            <p:nvPr/>
          </p:nvSpPr>
          <p:spPr bwMode="auto">
            <a:xfrm>
              <a:off x="110195742" y="110490600"/>
              <a:ext cx="1427044" cy="58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6173" name="Text Box 9"/>
            <p:cNvSpPr txBox="1">
              <a:spLocks noChangeArrowheads="1" noChangeShapeType="1"/>
            </p:cNvSpPr>
            <p:nvPr/>
          </p:nvSpPr>
          <p:spPr bwMode="auto">
            <a:xfrm>
              <a:off x="109850267" y="110616738"/>
              <a:ext cx="1781613" cy="287329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0" rIns="36576" bIns="0"/>
            <a:lstStyle/>
            <a:p>
              <a:pPr algn="ctr"/>
              <a:endParaRPr lang="ru-RU" sz="2000" b="1" i="1">
                <a:solidFill>
                  <a:srgbClr val="FF3300"/>
                </a:solidFill>
                <a:latin typeface="Bookman Old Style" pitchFamily="18" charset="0"/>
              </a:endParaRPr>
            </a:p>
          </p:txBody>
        </p:sp>
      </p:grpSp>
      <p:grpSp>
        <p:nvGrpSpPr>
          <p:cNvPr id="6154" name="Group 4"/>
          <p:cNvGrpSpPr>
            <a:grpSpLocks/>
          </p:cNvGrpSpPr>
          <p:nvPr/>
        </p:nvGrpSpPr>
        <p:grpSpPr bwMode="auto">
          <a:xfrm>
            <a:off x="285750" y="3771900"/>
            <a:ext cx="8620125" cy="2020888"/>
            <a:chOff x="108747888" y="110490600"/>
            <a:chExt cx="2883992" cy="582863"/>
          </a:xfrm>
        </p:grpSpPr>
        <p:sp>
          <p:nvSpPr>
            <p:cNvPr id="6168" name="Text Box 7"/>
            <p:cNvSpPr txBox="1">
              <a:spLocks noChangeArrowheads="1" noChangeShapeType="1"/>
            </p:cNvSpPr>
            <p:nvPr/>
          </p:nvSpPr>
          <p:spPr bwMode="auto">
            <a:xfrm>
              <a:off x="108747888" y="110616745"/>
              <a:ext cx="1335759" cy="40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6169" name="Text Box 8"/>
            <p:cNvSpPr txBox="1">
              <a:spLocks noChangeArrowheads="1" noChangeShapeType="1"/>
            </p:cNvSpPr>
            <p:nvPr/>
          </p:nvSpPr>
          <p:spPr bwMode="auto">
            <a:xfrm>
              <a:off x="110195742" y="110490600"/>
              <a:ext cx="1427044" cy="58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6170" name="Text Box 9"/>
            <p:cNvSpPr txBox="1">
              <a:spLocks noChangeArrowheads="1" noChangeShapeType="1"/>
            </p:cNvSpPr>
            <p:nvPr/>
          </p:nvSpPr>
          <p:spPr bwMode="auto">
            <a:xfrm>
              <a:off x="109850267" y="110616738"/>
              <a:ext cx="1781613" cy="287329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0" rIns="36576" bIns="0"/>
            <a:lstStyle/>
            <a:p>
              <a:pPr algn="ctr"/>
              <a:endParaRPr lang="ru-RU" sz="2000" b="1" i="1">
                <a:solidFill>
                  <a:srgbClr val="FF3300"/>
                </a:solidFill>
                <a:latin typeface="Bookman Old Style" pitchFamily="18" charset="0"/>
              </a:endParaRPr>
            </a:p>
          </p:txBody>
        </p:sp>
      </p:grpSp>
      <p:grpSp>
        <p:nvGrpSpPr>
          <p:cNvPr id="6155" name="Group 4"/>
          <p:cNvGrpSpPr>
            <a:grpSpLocks/>
          </p:cNvGrpSpPr>
          <p:nvPr/>
        </p:nvGrpSpPr>
        <p:grpSpPr bwMode="auto">
          <a:xfrm>
            <a:off x="285750" y="714375"/>
            <a:ext cx="8858250" cy="4435475"/>
            <a:chOff x="108747888" y="109581281"/>
            <a:chExt cx="2963795" cy="1492182"/>
          </a:xfrm>
        </p:grpSpPr>
        <p:sp>
          <p:nvSpPr>
            <p:cNvPr id="42" name="Rectangle 5"/>
            <p:cNvSpPr>
              <a:spLocks noChangeArrowheads="1" noChangeShapeType="1"/>
            </p:cNvSpPr>
            <p:nvPr/>
          </p:nvSpPr>
          <p:spPr bwMode="auto">
            <a:xfrm>
              <a:off x="109066322" y="109581281"/>
              <a:ext cx="2645361" cy="185484"/>
            </a:xfrm>
            <a:prstGeom prst="rect">
              <a:avLst/>
            </a:prstGeom>
            <a:gradFill flip="none" rotWithShape="1">
              <a:gsLst>
                <a:gs pos="13000">
                  <a:srgbClr val="92D050">
                    <a:alpha val="0"/>
                  </a:srgbClr>
                </a:gs>
                <a:gs pos="39000">
                  <a:srgbClr val="D1E483"/>
                </a:gs>
              </a:gsLst>
              <a:lin ang="16200000" scaled="0"/>
              <a:tileRect/>
            </a:gradFill>
            <a:ln w="9525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pPr>
                <a:defRPr/>
              </a:pPr>
              <a:endParaRPr lang="ru-RU">
                <a:latin typeface="Calibri" charset="-52"/>
              </a:endParaRPr>
            </a:p>
          </p:txBody>
        </p:sp>
        <p:sp>
          <p:nvSpPr>
            <p:cNvPr id="6165" name="Text Box 7"/>
            <p:cNvSpPr txBox="1">
              <a:spLocks noChangeArrowheads="1" noChangeShapeType="1"/>
            </p:cNvSpPr>
            <p:nvPr/>
          </p:nvSpPr>
          <p:spPr bwMode="auto">
            <a:xfrm>
              <a:off x="108747888" y="110616745"/>
              <a:ext cx="1335759" cy="40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6166" name="Text Box 8"/>
            <p:cNvSpPr txBox="1">
              <a:spLocks noChangeArrowheads="1" noChangeShapeType="1"/>
            </p:cNvSpPr>
            <p:nvPr/>
          </p:nvSpPr>
          <p:spPr bwMode="auto">
            <a:xfrm>
              <a:off x="110195742" y="110490600"/>
              <a:ext cx="1427044" cy="58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6167" name="Text Box 9"/>
            <p:cNvSpPr txBox="1">
              <a:spLocks noChangeArrowheads="1" noChangeShapeType="1"/>
            </p:cNvSpPr>
            <p:nvPr/>
          </p:nvSpPr>
          <p:spPr bwMode="auto">
            <a:xfrm>
              <a:off x="109850267" y="110616738"/>
              <a:ext cx="1781613" cy="287329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0" rIns="36576" bIns="0"/>
            <a:lstStyle/>
            <a:p>
              <a:pPr algn="ctr"/>
              <a:endParaRPr lang="ru-RU" sz="2000" b="1" i="1">
                <a:solidFill>
                  <a:srgbClr val="FF3300"/>
                </a:solidFill>
                <a:latin typeface="Bookman Old Style" pitchFamily="18" charset="0"/>
              </a:endParaRPr>
            </a:p>
          </p:txBody>
        </p:sp>
      </p:grpSp>
      <p:sp>
        <p:nvSpPr>
          <p:cNvPr id="46" name="Rectangle 5"/>
          <p:cNvSpPr>
            <a:spLocks noChangeArrowheads="1" noChangeShapeType="1"/>
          </p:cNvSpPr>
          <p:nvPr/>
        </p:nvSpPr>
        <p:spPr bwMode="auto">
          <a:xfrm>
            <a:off x="1357290" y="0"/>
            <a:ext cx="7786710" cy="714356"/>
          </a:xfrm>
          <a:prstGeom prst="rect">
            <a:avLst/>
          </a:prstGeom>
          <a:gradFill flip="none" rotWithShape="1">
            <a:gsLst>
              <a:gs pos="0">
                <a:srgbClr val="FF9843"/>
              </a:gs>
              <a:gs pos="73000">
                <a:srgbClr val="D63604">
                  <a:alpha val="0"/>
                </a:srgbClr>
              </a:gs>
              <a:gs pos="61000">
                <a:srgbClr val="D63604">
                  <a:alpha val="0"/>
                </a:srgbClr>
              </a:gs>
            </a:gsLst>
            <a:lin ang="13500000" scaled="1"/>
            <a:tileRect/>
          </a:gradFill>
          <a:ln w="9525" algn="in">
            <a:noFill/>
            <a:miter lim="800000"/>
            <a:headEnd/>
            <a:tailEnd/>
          </a:ln>
        </p:spPr>
        <p:txBody>
          <a:bodyPr lIns="36576" tIns="36576" rIns="36576" bIns="36576"/>
          <a:lstStyle/>
          <a:p>
            <a:pPr>
              <a:defRPr/>
            </a:pPr>
            <a:endParaRPr lang="ru-RU" dirty="0">
              <a:latin typeface="Calibri" charset="-52"/>
            </a:endParaRPr>
          </a:p>
          <a:p>
            <a:pPr algn="ctr">
              <a:defRPr/>
            </a:pPr>
            <a:r>
              <a:rPr lang="ru-RU" sz="2800" b="1" dirty="0">
                <a:solidFill>
                  <a:srgbClr val="D63604"/>
                </a:solidFill>
                <a:latin typeface="Calibri" charset="-52"/>
              </a:rPr>
              <a:t>Муниципальное образование город Братск</a:t>
            </a:r>
          </a:p>
          <a:p>
            <a:pPr algn="ctr">
              <a:defRPr/>
            </a:pPr>
            <a:r>
              <a:rPr lang="ru-RU" sz="2800" b="1" dirty="0">
                <a:solidFill>
                  <a:srgbClr val="D63604"/>
                </a:solidFill>
                <a:latin typeface="Calibri" charset="-52"/>
              </a:rPr>
              <a:t>МБОУ «Лицей №2»</a:t>
            </a:r>
          </a:p>
        </p:txBody>
      </p:sp>
      <p:pic>
        <p:nvPicPr>
          <p:cNvPr id="6159" name="Picture 12" descr="C:\Documents and Settings\Adm\Рабочий стол\лого ЦР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455738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Скругленный прямоугольник 29"/>
          <p:cNvSpPr/>
          <p:nvPr/>
        </p:nvSpPr>
        <p:spPr>
          <a:xfrm>
            <a:off x="857250" y="1428750"/>
            <a:ext cx="7215188" cy="2643188"/>
          </a:xfrm>
          <a:prstGeom prst="round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008000"/>
                </a:solidFill>
              </a:rPr>
              <a:t>Психолого-педагогическая готовность</a:t>
            </a:r>
          </a:p>
          <a:p>
            <a:pPr algn="just">
              <a:defRPr/>
            </a:pPr>
            <a:endParaRPr lang="ru-RU" dirty="0">
              <a:solidFill>
                <a:srgbClr val="002060"/>
              </a:solidFill>
            </a:endParaRPr>
          </a:p>
          <a:p>
            <a:pPr algn="just">
              <a:buFont typeface="Wingdings" pitchFamily="2" charset="2"/>
              <a:buChar char="ü"/>
              <a:defRPr/>
            </a:pPr>
            <a:r>
              <a:rPr lang="ru-RU" sz="2000" b="1" dirty="0">
                <a:solidFill>
                  <a:srgbClr val="990000"/>
                </a:solidFill>
              </a:rPr>
              <a:t>Диагностика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ru-RU" sz="2000" b="1" dirty="0">
                <a:solidFill>
                  <a:srgbClr val="990000"/>
                </a:solidFill>
              </a:rPr>
              <a:t>Повышение квалификации 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ru-RU" sz="2000" b="1" dirty="0">
                <a:solidFill>
                  <a:srgbClr val="990000"/>
                </a:solidFill>
              </a:rPr>
              <a:t>Активные и рефлексивные формы обучения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ru-RU" sz="2000" b="1" dirty="0">
                <a:solidFill>
                  <a:srgbClr val="990000"/>
                </a:solidFill>
              </a:rPr>
              <a:t>Индивидуально-групповое сопровождение</a:t>
            </a:r>
          </a:p>
        </p:txBody>
      </p:sp>
      <p:pic>
        <p:nvPicPr>
          <p:cNvPr id="6161" name="Рисунок 28" descr="H:\Фото\2012-2013\семинар 10.11.12\100___10\IMG_003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25" y="3786188"/>
            <a:ext cx="3857625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Line 6"/>
          <p:cNvSpPr>
            <a:spLocks noChangeShapeType="1"/>
          </p:cNvSpPr>
          <p:nvPr/>
        </p:nvSpPr>
        <p:spPr bwMode="auto">
          <a:xfrm>
            <a:off x="296863" y="1042988"/>
            <a:ext cx="0" cy="5354637"/>
          </a:xfrm>
          <a:prstGeom prst="line">
            <a:avLst/>
          </a:prstGeom>
          <a:noFill/>
          <a:ln w="38100" cmpd="dbl">
            <a:solidFill>
              <a:srgbClr val="99FF33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1" name="Line 7"/>
          <p:cNvSpPr>
            <a:spLocks noChangeShapeType="1"/>
          </p:cNvSpPr>
          <p:nvPr/>
        </p:nvSpPr>
        <p:spPr bwMode="auto">
          <a:xfrm>
            <a:off x="395288" y="1268413"/>
            <a:ext cx="0" cy="5354637"/>
          </a:xfrm>
          <a:prstGeom prst="line">
            <a:avLst/>
          </a:prstGeom>
          <a:noFill/>
          <a:ln w="38100" cmpd="dbl">
            <a:solidFill>
              <a:srgbClr val="F29E2E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357188" y="2286000"/>
            <a:ext cx="5000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9" name="Номер слайда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C38A9B-886B-4B60-9947-195C2DB7B1F8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7174" name="Рисунок 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75" y="5429250"/>
            <a:ext cx="1428750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5" name="Text Box 21"/>
          <p:cNvSpPr txBox="1">
            <a:spLocks noChangeArrowheads="1"/>
          </p:cNvSpPr>
          <p:nvPr/>
        </p:nvSpPr>
        <p:spPr bwMode="auto">
          <a:xfrm>
            <a:off x="1500188" y="714375"/>
            <a:ext cx="764381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buFontTx/>
              <a:buChar char="•"/>
            </a:pPr>
            <a:endParaRPr lang="ru-RU" sz="2000" b="1">
              <a:solidFill>
                <a:srgbClr val="008000"/>
              </a:solidFill>
            </a:endParaRPr>
          </a:p>
          <a:p>
            <a:pPr lvl="1" algn="ctr"/>
            <a:r>
              <a:rPr lang="ru-RU" sz="2800" b="1" i="1">
                <a:solidFill>
                  <a:srgbClr val="CC3300"/>
                </a:solidFill>
                <a:latin typeface="Calibri" pitchFamily="34" charset="0"/>
              </a:rPr>
              <a:t> </a:t>
            </a:r>
            <a:endParaRPr lang="ru-RU" sz="1000" b="1">
              <a:solidFill>
                <a:srgbClr val="008000"/>
              </a:solidFill>
            </a:endParaRPr>
          </a:p>
        </p:txBody>
      </p:sp>
      <p:grpSp>
        <p:nvGrpSpPr>
          <p:cNvPr id="7176" name="Group 4"/>
          <p:cNvGrpSpPr>
            <a:grpSpLocks/>
          </p:cNvGrpSpPr>
          <p:nvPr/>
        </p:nvGrpSpPr>
        <p:grpSpPr bwMode="auto">
          <a:xfrm>
            <a:off x="500063" y="4286250"/>
            <a:ext cx="8388350" cy="1958975"/>
            <a:chOff x="108755742" y="110490600"/>
            <a:chExt cx="2876138" cy="582863"/>
          </a:xfrm>
        </p:grpSpPr>
        <p:sp>
          <p:nvSpPr>
            <p:cNvPr id="7197" name="Text Box 7"/>
            <p:cNvSpPr txBox="1">
              <a:spLocks noChangeArrowheads="1" noChangeShapeType="1"/>
            </p:cNvSpPr>
            <p:nvPr/>
          </p:nvSpPr>
          <p:spPr bwMode="auto">
            <a:xfrm>
              <a:off x="108755742" y="110598600"/>
              <a:ext cx="1335759" cy="40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7198" name="Text Box 8"/>
            <p:cNvSpPr txBox="1">
              <a:spLocks noChangeArrowheads="1" noChangeShapeType="1"/>
            </p:cNvSpPr>
            <p:nvPr/>
          </p:nvSpPr>
          <p:spPr bwMode="auto">
            <a:xfrm>
              <a:off x="110195742" y="110490600"/>
              <a:ext cx="1427044" cy="58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7199" name="Text Box 9"/>
            <p:cNvSpPr txBox="1">
              <a:spLocks noChangeArrowheads="1" noChangeShapeType="1"/>
            </p:cNvSpPr>
            <p:nvPr/>
          </p:nvSpPr>
          <p:spPr bwMode="auto">
            <a:xfrm>
              <a:off x="109850267" y="110616738"/>
              <a:ext cx="1781613" cy="287329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0" rIns="36576" bIns="0"/>
            <a:lstStyle/>
            <a:p>
              <a:pPr algn="ctr"/>
              <a:endParaRPr lang="ru-RU" sz="2000" b="1" i="1">
                <a:solidFill>
                  <a:srgbClr val="FF3300"/>
                </a:solidFill>
                <a:latin typeface="Bookman Old Style" pitchFamily="18" charset="0"/>
              </a:endParaRPr>
            </a:p>
          </p:txBody>
        </p:sp>
      </p:grpSp>
      <p:grpSp>
        <p:nvGrpSpPr>
          <p:cNvPr id="7177" name="Group 4"/>
          <p:cNvGrpSpPr>
            <a:grpSpLocks/>
          </p:cNvGrpSpPr>
          <p:nvPr/>
        </p:nvGrpSpPr>
        <p:grpSpPr bwMode="auto">
          <a:xfrm>
            <a:off x="500063" y="4686300"/>
            <a:ext cx="8410575" cy="1793875"/>
            <a:chOff x="108747888" y="110490600"/>
            <a:chExt cx="2883992" cy="582863"/>
          </a:xfrm>
        </p:grpSpPr>
        <p:sp>
          <p:nvSpPr>
            <p:cNvPr id="7194" name="Text Box 7"/>
            <p:cNvSpPr txBox="1">
              <a:spLocks noChangeArrowheads="1" noChangeShapeType="1"/>
            </p:cNvSpPr>
            <p:nvPr/>
          </p:nvSpPr>
          <p:spPr bwMode="auto">
            <a:xfrm>
              <a:off x="108747888" y="110616745"/>
              <a:ext cx="1335759" cy="40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7195" name="Text Box 8"/>
            <p:cNvSpPr txBox="1">
              <a:spLocks noChangeArrowheads="1" noChangeShapeType="1"/>
            </p:cNvSpPr>
            <p:nvPr/>
          </p:nvSpPr>
          <p:spPr bwMode="auto">
            <a:xfrm>
              <a:off x="110195742" y="110490600"/>
              <a:ext cx="1427044" cy="58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7196" name="Text Box 9"/>
            <p:cNvSpPr txBox="1">
              <a:spLocks noChangeArrowheads="1" noChangeShapeType="1"/>
            </p:cNvSpPr>
            <p:nvPr/>
          </p:nvSpPr>
          <p:spPr bwMode="auto">
            <a:xfrm>
              <a:off x="109850267" y="110616738"/>
              <a:ext cx="1781613" cy="287329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0" rIns="36576" bIns="0"/>
            <a:lstStyle/>
            <a:p>
              <a:pPr algn="ctr"/>
              <a:endParaRPr lang="ru-RU" sz="2000" b="1" i="1">
                <a:solidFill>
                  <a:srgbClr val="FF3300"/>
                </a:solidFill>
                <a:latin typeface="Bookman Old Style" pitchFamily="18" charset="0"/>
              </a:endParaRPr>
            </a:p>
          </p:txBody>
        </p:sp>
      </p:grpSp>
      <p:grpSp>
        <p:nvGrpSpPr>
          <p:cNvPr id="7178" name="Group 4"/>
          <p:cNvGrpSpPr>
            <a:grpSpLocks/>
          </p:cNvGrpSpPr>
          <p:nvPr/>
        </p:nvGrpSpPr>
        <p:grpSpPr bwMode="auto">
          <a:xfrm>
            <a:off x="285750" y="3771900"/>
            <a:ext cx="8620125" cy="2020888"/>
            <a:chOff x="108747888" y="110490600"/>
            <a:chExt cx="2883992" cy="582863"/>
          </a:xfrm>
        </p:grpSpPr>
        <p:sp>
          <p:nvSpPr>
            <p:cNvPr id="7191" name="Text Box 7"/>
            <p:cNvSpPr txBox="1">
              <a:spLocks noChangeArrowheads="1" noChangeShapeType="1"/>
            </p:cNvSpPr>
            <p:nvPr/>
          </p:nvSpPr>
          <p:spPr bwMode="auto">
            <a:xfrm>
              <a:off x="108747888" y="110616745"/>
              <a:ext cx="1335759" cy="40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7192" name="Text Box 8"/>
            <p:cNvSpPr txBox="1">
              <a:spLocks noChangeArrowheads="1" noChangeShapeType="1"/>
            </p:cNvSpPr>
            <p:nvPr/>
          </p:nvSpPr>
          <p:spPr bwMode="auto">
            <a:xfrm>
              <a:off x="110195742" y="110490600"/>
              <a:ext cx="1427044" cy="58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7193" name="Text Box 9"/>
            <p:cNvSpPr txBox="1">
              <a:spLocks noChangeArrowheads="1" noChangeShapeType="1"/>
            </p:cNvSpPr>
            <p:nvPr/>
          </p:nvSpPr>
          <p:spPr bwMode="auto">
            <a:xfrm>
              <a:off x="109850267" y="110616738"/>
              <a:ext cx="1781613" cy="287329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0" rIns="36576" bIns="0"/>
            <a:lstStyle/>
            <a:p>
              <a:pPr algn="ctr"/>
              <a:endParaRPr lang="ru-RU" sz="2000" b="1" i="1">
                <a:solidFill>
                  <a:srgbClr val="FF3300"/>
                </a:solidFill>
                <a:latin typeface="Bookman Old Style" pitchFamily="18" charset="0"/>
              </a:endParaRPr>
            </a:p>
          </p:txBody>
        </p:sp>
      </p:grpSp>
      <p:grpSp>
        <p:nvGrpSpPr>
          <p:cNvPr id="7179" name="Group 4"/>
          <p:cNvGrpSpPr>
            <a:grpSpLocks/>
          </p:cNvGrpSpPr>
          <p:nvPr/>
        </p:nvGrpSpPr>
        <p:grpSpPr bwMode="auto">
          <a:xfrm>
            <a:off x="285750" y="714375"/>
            <a:ext cx="8858250" cy="4435475"/>
            <a:chOff x="108747888" y="109581281"/>
            <a:chExt cx="2963795" cy="1492182"/>
          </a:xfrm>
        </p:grpSpPr>
        <p:sp>
          <p:nvSpPr>
            <p:cNvPr id="42" name="Rectangle 5"/>
            <p:cNvSpPr>
              <a:spLocks noChangeArrowheads="1" noChangeShapeType="1"/>
            </p:cNvSpPr>
            <p:nvPr/>
          </p:nvSpPr>
          <p:spPr bwMode="auto">
            <a:xfrm>
              <a:off x="109066322" y="109581281"/>
              <a:ext cx="2645361" cy="185484"/>
            </a:xfrm>
            <a:prstGeom prst="rect">
              <a:avLst/>
            </a:prstGeom>
            <a:gradFill flip="none" rotWithShape="1">
              <a:gsLst>
                <a:gs pos="13000">
                  <a:srgbClr val="92D050">
                    <a:alpha val="0"/>
                  </a:srgbClr>
                </a:gs>
                <a:gs pos="39000">
                  <a:srgbClr val="D1E483"/>
                </a:gs>
              </a:gsLst>
              <a:lin ang="16200000" scaled="0"/>
              <a:tileRect/>
            </a:gradFill>
            <a:ln w="9525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pPr>
                <a:defRPr/>
              </a:pPr>
              <a:endParaRPr lang="ru-RU">
                <a:latin typeface="Calibri" charset="-52"/>
              </a:endParaRPr>
            </a:p>
          </p:txBody>
        </p:sp>
        <p:sp>
          <p:nvSpPr>
            <p:cNvPr id="7188" name="Text Box 7"/>
            <p:cNvSpPr txBox="1">
              <a:spLocks noChangeArrowheads="1" noChangeShapeType="1"/>
            </p:cNvSpPr>
            <p:nvPr/>
          </p:nvSpPr>
          <p:spPr bwMode="auto">
            <a:xfrm>
              <a:off x="108747888" y="110616745"/>
              <a:ext cx="1335759" cy="40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7189" name="Text Box 8"/>
            <p:cNvSpPr txBox="1">
              <a:spLocks noChangeArrowheads="1" noChangeShapeType="1"/>
            </p:cNvSpPr>
            <p:nvPr/>
          </p:nvSpPr>
          <p:spPr bwMode="auto">
            <a:xfrm>
              <a:off x="110195742" y="110490600"/>
              <a:ext cx="1427044" cy="58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7190" name="Text Box 9"/>
            <p:cNvSpPr txBox="1">
              <a:spLocks noChangeArrowheads="1" noChangeShapeType="1"/>
            </p:cNvSpPr>
            <p:nvPr/>
          </p:nvSpPr>
          <p:spPr bwMode="auto">
            <a:xfrm>
              <a:off x="109850267" y="110616738"/>
              <a:ext cx="1781613" cy="287329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0" rIns="36576" bIns="0"/>
            <a:lstStyle/>
            <a:p>
              <a:pPr algn="ctr"/>
              <a:endParaRPr lang="ru-RU" sz="2000" b="1" i="1">
                <a:solidFill>
                  <a:srgbClr val="FF3300"/>
                </a:solidFill>
                <a:latin typeface="Bookman Old Style" pitchFamily="18" charset="0"/>
              </a:endParaRPr>
            </a:p>
          </p:txBody>
        </p:sp>
      </p:grpSp>
      <p:sp>
        <p:nvSpPr>
          <p:cNvPr id="46" name="Rectangle 5"/>
          <p:cNvSpPr>
            <a:spLocks noChangeArrowheads="1" noChangeShapeType="1"/>
          </p:cNvSpPr>
          <p:nvPr/>
        </p:nvSpPr>
        <p:spPr bwMode="auto">
          <a:xfrm>
            <a:off x="1357290" y="0"/>
            <a:ext cx="7786710" cy="714356"/>
          </a:xfrm>
          <a:prstGeom prst="rect">
            <a:avLst/>
          </a:prstGeom>
          <a:gradFill flip="none" rotWithShape="1">
            <a:gsLst>
              <a:gs pos="0">
                <a:srgbClr val="FF9843"/>
              </a:gs>
              <a:gs pos="73000">
                <a:srgbClr val="D63604">
                  <a:alpha val="0"/>
                </a:srgbClr>
              </a:gs>
              <a:gs pos="61000">
                <a:srgbClr val="D63604">
                  <a:alpha val="0"/>
                </a:srgbClr>
              </a:gs>
            </a:gsLst>
            <a:lin ang="13500000" scaled="1"/>
            <a:tileRect/>
          </a:gradFill>
          <a:ln w="9525" algn="in">
            <a:noFill/>
            <a:miter lim="800000"/>
            <a:headEnd/>
            <a:tailEnd/>
          </a:ln>
        </p:spPr>
        <p:txBody>
          <a:bodyPr lIns="36576" tIns="36576" rIns="36576" bIns="36576"/>
          <a:lstStyle/>
          <a:p>
            <a:pPr>
              <a:defRPr/>
            </a:pPr>
            <a:endParaRPr lang="ru-RU" dirty="0">
              <a:latin typeface="Calibri" charset="-52"/>
            </a:endParaRPr>
          </a:p>
          <a:p>
            <a:pPr algn="ctr">
              <a:defRPr/>
            </a:pPr>
            <a:r>
              <a:rPr lang="ru-RU" sz="2800" b="1" dirty="0">
                <a:solidFill>
                  <a:srgbClr val="D63604"/>
                </a:solidFill>
                <a:latin typeface="Calibri" charset="-52"/>
              </a:rPr>
              <a:t>Муниципальное образование город Братск</a:t>
            </a:r>
          </a:p>
          <a:p>
            <a:pPr algn="ctr">
              <a:defRPr/>
            </a:pPr>
            <a:r>
              <a:rPr lang="ru-RU" sz="2800" b="1" dirty="0">
                <a:solidFill>
                  <a:srgbClr val="D63604"/>
                </a:solidFill>
                <a:latin typeface="Calibri" charset="-52"/>
              </a:rPr>
              <a:t>МБОУ «Лицей №2»</a:t>
            </a:r>
          </a:p>
        </p:txBody>
      </p:sp>
      <p:pic>
        <p:nvPicPr>
          <p:cNvPr id="7183" name="Picture 12" descr="C:\Documents and Settings\Adm\Рабочий стол\лого ЦР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455738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Скругленный прямоугольник 29"/>
          <p:cNvSpPr/>
          <p:nvPr/>
        </p:nvSpPr>
        <p:spPr>
          <a:xfrm>
            <a:off x="2000250" y="1714500"/>
            <a:ext cx="6357938" cy="3929063"/>
          </a:xfrm>
          <a:prstGeom prst="round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8000"/>
                </a:solidFill>
              </a:rPr>
              <a:t>Учебный план</a:t>
            </a:r>
          </a:p>
          <a:p>
            <a:pPr algn="ctr">
              <a:defRPr/>
            </a:pPr>
            <a:endParaRPr lang="ru-RU" dirty="0">
              <a:solidFill>
                <a:srgbClr val="002060"/>
              </a:solidFill>
            </a:endParaRPr>
          </a:p>
          <a:p>
            <a:pPr algn="just"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rgbClr val="990000"/>
                </a:solidFill>
              </a:rPr>
              <a:t>Алгоритм запроса лицеистов и родителей на образовательные услуги 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rgbClr val="990000"/>
                </a:solidFill>
              </a:rPr>
              <a:t>Оптимальное включение в Учебный план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rgbClr val="990000"/>
                </a:solidFill>
              </a:rPr>
              <a:t>Ресурсы Дворца творчества детей и молодежи Братска, Детско-юношеской спортивной школы, библиотек и музеев города.</a:t>
            </a:r>
          </a:p>
          <a:p>
            <a:pPr algn="just">
              <a:defRPr/>
            </a:pPr>
            <a:endParaRPr lang="ru-RU" dirty="0">
              <a:solidFill>
                <a:srgbClr val="002060"/>
              </a:solidFill>
            </a:endParaRPr>
          </a:p>
          <a:p>
            <a:pPr algn="just">
              <a:defRPr/>
            </a:pPr>
            <a:endParaRPr lang="ru-RU" dirty="0">
              <a:solidFill>
                <a:srgbClr val="002060"/>
              </a:solidFill>
            </a:endParaRPr>
          </a:p>
          <a:p>
            <a:pPr algn="just"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Line 6"/>
          <p:cNvSpPr>
            <a:spLocks noChangeShapeType="1"/>
          </p:cNvSpPr>
          <p:nvPr/>
        </p:nvSpPr>
        <p:spPr bwMode="auto">
          <a:xfrm>
            <a:off x="296863" y="1042988"/>
            <a:ext cx="0" cy="5354637"/>
          </a:xfrm>
          <a:prstGeom prst="line">
            <a:avLst/>
          </a:prstGeom>
          <a:noFill/>
          <a:ln w="38100" cmpd="dbl">
            <a:solidFill>
              <a:srgbClr val="99FF33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195" name="Line 7"/>
          <p:cNvSpPr>
            <a:spLocks noChangeShapeType="1"/>
          </p:cNvSpPr>
          <p:nvPr/>
        </p:nvSpPr>
        <p:spPr bwMode="auto">
          <a:xfrm>
            <a:off x="395288" y="1268413"/>
            <a:ext cx="0" cy="5354637"/>
          </a:xfrm>
          <a:prstGeom prst="line">
            <a:avLst/>
          </a:prstGeom>
          <a:noFill/>
          <a:ln w="38100" cmpd="dbl">
            <a:solidFill>
              <a:srgbClr val="F29E2E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357188" y="2286000"/>
            <a:ext cx="5000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9" name="Номер слайда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FB6874-AA23-4E4C-AB51-C3E07FF0C3D8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8198" name="Text Box 21"/>
          <p:cNvSpPr txBox="1">
            <a:spLocks noChangeArrowheads="1"/>
          </p:cNvSpPr>
          <p:nvPr/>
        </p:nvSpPr>
        <p:spPr bwMode="auto">
          <a:xfrm>
            <a:off x="1500188" y="714375"/>
            <a:ext cx="764381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buFontTx/>
              <a:buChar char="•"/>
            </a:pPr>
            <a:endParaRPr lang="ru-RU" sz="2000" b="1">
              <a:solidFill>
                <a:srgbClr val="008000"/>
              </a:solidFill>
            </a:endParaRPr>
          </a:p>
          <a:p>
            <a:pPr lvl="1" algn="ctr"/>
            <a:r>
              <a:rPr lang="ru-RU" sz="2800" b="1" i="1">
                <a:solidFill>
                  <a:srgbClr val="CC3300"/>
                </a:solidFill>
                <a:latin typeface="Calibri" pitchFamily="34" charset="0"/>
              </a:rPr>
              <a:t> </a:t>
            </a:r>
            <a:endParaRPr lang="ru-RU" sz="1000" b="1">
              <a:solidFill>
                <a:srgbClr val="008000"/>
              </a:solidFill>
            </a:endParaRPr>
          </a:p>
        </p:txBody>
      </p:sp>
      <p:grpSp>
        <p:nvGrpSpPr>
          <p:cNvPr id="8199" name="Group 4"/>
          <p:cNvGrpSpPr>
            <a:grpSpLocks/>
          </p:cNvGrpSpPr>
          <p:nvPr/>
        </p:nvGrpSpPr>
        <p:grpSpPr bwMode="auto">
          <a:xfrm>
            <a:off x="500063" y="4286250"/>
            <a:ext cx="8388350" cy="1958975"/>
            <a:chOff x="108755742" y="110490600"/>
            <a:chExt cx="2876138" cy="582863"/>
          </a:xfrm>
        </p:grpSpPr>
        <p:sp>
          <p:nvSpPr>
            <p:cNvPr id="8221" name="Text Box 7"/>
            <p:cNvSpPr txBox="1">
              <a:spLocks noChangeArrowheads="1" noChangeShapeType="1"/>
            </p:cNvSpPr>
            <p:nvPr/>
          </p:nvSpPr>
          <p:spPr bwMode="auto">
            <a:xfrm>
              <a:off x="108755742" y="110598600"/>
              <a:ext cx="1335759" cy="40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8222" name="Text Box 8"/>
            <p:cNvSpPr txBox="1">
              <a:spLocks noChangeArrowheads="1" noChangeShapeType="1"/>
            </p:cNvSpPr>
            <p:nvPr/>
          </p:nvSpPr>
          <p:spPr bwMode="auto">
            <a:xfrm>
              <a:off x="110195742" y="110490600"/>
              <a:ext cx="1427044" cy="58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8223" name="Text Box 9"/>
            <p:cNvSpPr txBox="1">
              <a:spLocks noChangeArrowheads="1" noChangeShapeType="1"/>
            </p:cNvSpPr>
            <p:nvPr/>
          </p:nvSpPr>
          <p:spPr bwMode="auto">
            <a:xfrm>
              <a:off x="109850267" y="110616738"/>
              <a:ext cx="1781613" cy="287329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0" rIns="36576" bIns="0"/>
            <a:lstStyle/>
            <a:p>
              <a:pPr algn="ctr"/>
              <a:endParaRPr lang="ru-RU" sz="2000" b="1" i="1">
                <a:solidFill>
                  <a:srgbClr val="FF3300"/>
                </a:solidFill>
                <a:latin typeface="Bookman Old Style" pitchFamily="18" charset="0"/>
              </a:endParaRPr>
            </a:p>
          </p:txBody>
        </p:sp>
      </p:grpSp>
      <p:grpSp>
        <p:nvGrpSpPr>
          <p:cNvPr id="8200" name="Group 4"/>
          <p:cNvGrpSpPr>
            <a:grpSpLocks/>
          </p:cNvGrpSpPr>
          <p:nvPr/>
        </p:nvGrpSpPr>
        <p:grpSpPr bwMode="auto">
          <a:xfrm>
            <a:off x="500063" y="4686300"/>
            <a:ext cx="8410575" cy="1793875"/>
            <a:chOff x="108747888" y="110490600"/>
            <a:chExt cx="2883992" cy="582863"/>
          </a:xfrm>
        </p:grpSpPr>
        <p:sp>
          <p:nvSpPr>
            <p:cNvPr id="8218" name="Text Box 7"/>
            <p:cNvSpPr txBox="1">
              <a:spLocks noChangeArrowheads="1" noChangeShapeType="1"/>
            </p:cNvSpPr>
            <p:nvPr/>
          </p:nvSpPr>
          <p:spPr bwMode="auto">
            <a:xfrm>
              <a:off x="108747888" y="110616745"/>
              <a:ext cx="1335759" cy="40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8219" name="Text Box 8"/>
            <p:cNvSpPr txBox="1">
              <a:spLocks noChangeArrowheads="1" noChangeShapeType="1"/>
            </p:cNvSpPr>
            <p:nvPr/>
          </p:nvSpPr>
          <p:spPr bwMode="auto">
            <a:xfrm>
              <a:off x="110195742" y="110490600"/>
              <a:ext cx="1427044" cy="58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8220" name="Text Box 9"/>
            <p:cNvSpPr txBox="1">
              <a:spLocks noChangeArrowheads="1" noChangeShapeType="1"/>
            </p:cNvSpPr>
            <p:nvPr/>
          </p:nvSpPr>
          <p:spPr bwMode="auto">
            <a:xfrm>
              <a:off x="109850267" y="110616738"/>
              <a:ext cx="1781613" cy="287329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0" rIns="36576" bIns="0"/>
            <a:lstStyle/>
            <a:p>
              <a:pPr algn="ctr"/>
              <a:endParaRPr lang="ru-RU" sz="2000" b="1" i="1">
                <a:solidFill>
                  <a:srgbClr val="FF3300"/>
                </a:solidFill>
                <a:latin typeface="Bookman Old Style" pitchFamily="18" charset="0"/>
              </a:endParaRPr>
            </a:p>
          </p:txBody>
        </p:sp>
      </p:grpSp>
      <p:grpSp>
        <p:nvGrpSpPr>
          <p:cNvPr id="8201" name="Group 4"/>
          <p:cNvGrpSpPr>
            <a:grpSpLocks/>
          </p:cNvGrpSpPr>
          <p:nvPr/>
        </p:nvGrpSpPr>
        <p:grpSpPr bwMode="auto">
          <a:xfrm>
            <a:off x="285750" y="3771900"/>
            <a:ext cx="8620125" cy="2020888"/>
            <a:chOff x="108747888" y="110490600"/>
            <a:chExt cx="2883992" cy="582863"/>
          </a:xfrm>
        </p:grpSpPr>
        <p:sp>
          <p:nvSpPr>
            <p:cNvPr id="8215" name="Text Box 7"/>
            <p:cNvSpPr txBox="1">
              <a:spLocks noChangeArrowheads="1" noChangeShapeType="1"/>
            </p:cNvSpPr>
            <p:nvPr/>
          </p:nvSpPr>
          <p:spPr bwMode="auto">
            <a:xfrm>
              <a:off x="108747888" y="110616745"/>
              <a:ext cx="1335759" cy="40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8216" name="Text Box 8"/>
            <p:cNvSpPr txBox="1">
              <a:spLocks noChangeArrowheads="1" noChangeShapeType="1"/>
            </p:cNvSpPr>
            <p:nvPr/>
          </p:nvSpPr>
          <p:spPr bwMode="auto">
            <a:xfrm>
              <a:off x="110195742" y="110490600"/>
              <a:ext cx="1427044" cy="58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8217" name="Text Box 9"/>
            <p:cNvSpPr txBox="1">
              <a:spLocks noChangeArrowheads="1" noChangeShapeType="1"/>
            </p:cNvSpPr>
            <p:nvPr/>
          </p:nvSpPr>
          <p:spPr bwMode="auto">
            <a:xfrm>
              <a:off x="109850267" y="110616738"/>
              <a:ext cx="1781613" cy="287329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0" rIns="36576" bIns="0"/>
            <a:lstStyle/>
            <a:p>
              <a:pPr algn="ctr"/>
              <a:endParaRPr lang="ru-RU" sz="2000" b="1" i="1">
                <a:solidFill>
                  <a:srgbClr val="FF3300"/>
                </a:solidFill>
                <a:latin typeface="Bookman Old Style" pitchFamily="18" charset="0"/>
              </a:endParaRPr>
            </a:p>
          </p:txBody>
        </p:sp>
      </p:grpSp>
      <p:grpSp>
        <p:nvGrpSpPr>
          <p:cNvPr id="8202" name="Group 4"/>
          <p:cNvGrpSpPr>
            <a:grpSpLocks/>
          </p:cNvGrpSpPr>
          <p:nvPr/>
        </p:nvGrpSpPr>
        <p:grpSpPr bwMode="auto">
          <a:xfrm>
            <a:off x="285750" y="714375"/>
            <a:ext cx="8858250" cy="4435475"/>
            <a:chOff x="108747888" y="109581281"/>
            <a:chExt cx="2963795" cy="1492182"/>
          </a:xfrm>
        </p:grpSpPr>
        <p:sp>
          <p:nvSpPr>
            <p:cNvPr id="42" name="Rectangle 5"/>
            <p:cNvSpPr>
              <a:spLocks noChangeArrowheads="1" noChangeShapeType="1"/>
            </p:cNvSpPr>
            <p:nvPr/>
          </p:nvSpPr>
          <p:spPr bwMode="auto">
            <a:xfrm>
              <a:off x="109066322" y="109581281"/>
              <a:ext cx="2645361" cy="185484"/>
            </a:xfrm>
            <a:prstGeom prst="rect">
              <a:avLst/>
            </a:prstGeom>
            <a:gradFill flip="none" rotWithShape="1">
              <a:gsLst>
                <a:gs pos="13000">
                  <a:srgbClr val="92D050">
                    <a:alpha val="0"/>
                  </a:srgbClr>
                </a:gs>
                <a:gs pos="39000">
                  <a:srgbClr val="D1E483"/>
                </a:gs>
              </a:gsLst>
              <a:lin ang="16200000" scaled="0"/>
              <a:tileRect/>
            </a:gradFill>
            <a:ln w="9525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pPr>
                <a:defRPr/>
              </a:pPr>
              <a:endParaRPr lang="ru-RU">
                <a:latin typeface="Calibri" charset="-52"/>
              </a:endParaRPr>
            </a:p>
          </p:txBody>
        </p:sp>
        <p:sp>
          <p:nvSpPr>
            <p:cNvPr id="8212" name="Text Box 7"/>
            <p:cNvSpPr txBox="1">
              <a:spLocks noChangeArrowheads="1" noChangeShapeType="1"/>
            </p:cNvSpPr>
            <p:nvPr/>
          </p:nvSpPr>
          <p:spPr bwMode="auto">
            <a:xfrm>
              <a:off x="108747888" y="110616745"/>
              <a:ext cx="1335759" cy="40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8213" name="Text Box 8"/>
            <p:cNvSpPr txBox="1">
              <a:spLocks noChangeArrowheads="1" noChangeShapeType="1"/>
            </p:cNvSpPr>
            <p:nvPr/>
          </p:nvSpPr>
          <p:spPr bwMode="auto">
            <a:xfrm>
              <a:off x="110195742" y="110490600"/>
              <a:ext cx="1427044" cy="582863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endParaRPr lang="ru-RU"/>
            </a:p>
          </p:txBody>
        </p:sp>
        <p:sp>
          <p:nvSpPr>
            <p:cNvPr id="8214" name="Text Box 9"/>
            <p:cNvSpPr txBox="1">
              <a:spLocks noChangeArrowheads="1" noChangeShapeType="1"/>
            </p:cNvSpPr>
            <p:nvPr/>
          </p:nvSpPr>
          <p:spPr bwMode="auto">
            <a:xfrm>
              <a:off x="109850267" y="110616738"/>
              <a:ext cx="1781613" cy="287329"/>
            </a:xfrm>
            <a:prstGeom prst="rect">
              <a:avLst/>
            </a:prstGeom>
            <a:noFill/>
            <a:ln w="0" algn="in">
              <a:noFill/>
              <a:miter lim="800000"/>
              <a:headEnd/>
              <a:tailEnd/>
            </a:ln>
          </p:spPr>
          <p:txBody>
            <a:bodyPr lIns="36576" tIns="0" rIns="36576" bIns="0"/>
            <a:lstStyle/>
            <a:p>
              <a:pPr algn="ctr"/>
              <a:endParaRPr lang="ru-RU" sz="2000" b="1" i="1">
                <a:solidFill>
                  <a:srgbClr val="FF3300"/>
                </a:solidFill>
                <a:latin typeface="Bookman Old Style" pitchFamily="18" charset="0"/>
              </a:endParaRPr>
            </a:p>
          </p:txBody>
        </p:sp>
      </p:grpSp>
      <p:sp>
        <p:nvSpPr>
          <p:cNvPr id="46" name="Rectangle 5"/>
          <p:cNvSpPr>
            <a:spLocks noChangeArrowheads="1" noChangeShapeType="1"/>
          </p:cNvSpPr>
          <p:nvPr/>
        </p:nvSpPr>
        <p:spPr bwMode="auto">
          <a:xfrm>
            <a:off x="1357290" y="0"/>
            <a:ext cx="7786710" cy="714356"/>
          </a:xfrm>
          <a:prstGeom prst="rect">
            <a:avLst/>
          </a:prstGeom>
          <a:gradFill flip="none" rotWithShape="1">
            <a:gsLst>
              <a:gs pos="0">
                <a:srgbClr val="FF9843"/>
              </a:gs>
              <a:gs pos="73000">
                <a:srgbClr val="D63604">
                  <a:alpha val="0"/>
                </a:srgbClr>
              </a:gs>
              <a:gs pos="61000">
                <a:srgbClr val="D63604">
                  <a:alpha val="0"/>
                </a:srgbClr>
              </a:gs>
            </a:gsLst>
            <a:lin ang="13500000" scaled="1"/>
            <a:tileRect/>
          </a:gradFill>
          <a:ln w="9525" algn="in">
            <a:noFill/>
            <a:miter lim="800000"/>
            <a:headEnd/>
            <a:tailEnd/>
          </a:ln>
        </p:spPr>
        <p:txBody>
          <a:bodyPr lIns="36576" tIns="36576" rIns="36576" bIns="36576"/>
          <a:lstStyle/>
          <a:p>
            <a:pPr>
              <a:defRPr/>
            </a:pPr>
            <a:endParaRPr lang="ru-RU" dirty="0">
              <a:latin typeface="Calibri" charset="-52"/>
            </a:endParaRPr>
          </a:p>
          <a:p>
            <a:pPr algn="ctr">
              <a:defRPr/>
            </a:pPr>
            <a:r>
              <a:rPr lang="ru-RU" sz="2800" b="1" dirty="0">
                <a:solidFill>
                  <a:srgbClr val="D63604"/>
                </a:solidFill>
                <a:latin typeface="Calibri" charset="-52"/>
              </a:rPr>
              <a:t>Муниципальное образование город Братск</a:t>
            </a:r>
          </a:p>
          <a:p>
            <a:pPr algn="ctr">
              <a:defRPr/>
            </a:pPr>
            <a:r>
              <a:rPr lang="ru-RU" sz="2800" b="1" dirty="0">
                <a:solidFill>
                  <a:srgbClr val="D63604"/>
                </a:solidFill>
                <a:latin typeface="Calibri" charset="-52"/>
              </a:rPr>
              <a:t>МБОУ «Лицей №2»</a:t>
            </a:r>
          </a:p>
        </p:txBody>
      </p:sp>
      <p:pic>
        <p:nvPicPr>
          <p:cNvPr id="8206" name="Picture 12" descr="C:\Documents and Settings\Adm\Рабочий стол\лого ЦР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55738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Скругленный прямоугольник 29"/>
          <p:cNvSpPr/>
          <p:nvPr/>
        </p:nvSpPr>
        <p:spPr>
          <a:xfrm>
            <a:off x="428625" y="1928813"/>
            <a:ext cx="8072438" cy="3929062"/>
          </a:xfrm>
          <a:prstGeom prst="round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8000"/>
                </a:solidFill>
              </a:rPr>
              <a:t>Проектирование 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008000"/>
                </a:solidFill>
              </a:rPr>
              <a:t>Основной образовательной программы ООО</a:t>
            </a:r>
          </a:p>
          <a:p>
            <a:pPr algn="just">
              <a:defRPr/>
            </a:pPr>
            <a:endParaRPr lang="ru-RU" b="1" dirty="0">
              <a:solidFill>
                <a:srgbClr val="002060"/>
              </a:solidFill>
            </a:endParaRPr>
          </a:p>
          <a:p>
            <a:pPr algn="just"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rgbClr val="990000"/>
                </a:solidFill>
              </a:rPr>
              <a:t>Рабочие программы урочной и внеурочной деятельности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rgbClr val="990000"/>
                </a:solidFill>
              </a:rPr>
              <a:t>Пробные уроки 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rgbClr val="990000"/>
                </a:solidFill>
              </a:rPr>
              <a:t>Технологические карты занятий 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rgbClr val="990000"/>
                </a:solidFill>
              </a:rPr>
              <a:t>Оценка личностного роста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rgbClr val="990000"/>
                </a:solidFill>
              </a:rPr>
              <a:t>Перепроектирования воспитательной системы лицея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rgbClr val="990000"/>
                </a:solidFill>
              </a:rPr>
              <a:t>Нелинейное расписание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rgbClr val="990000"/>
                </a:solidFill>
              </a:rPr>
              <a:t>Виды и критерии оценки достижения планируемых результатов образования.</a:t>
            </a:r>
          </a:p>
          <a:p>
            <a:pPr algn="just">
              <a:defRPr/>
            </a:pPr>
            <a:endParaRPr lang="ru-RU" dirty="0">
              <a:solidFill>
                <a:srgbClr val="002060"/>
              </a:solidFill>
            </a:endParaRPr>
          </a:p>
          <a:p>
            <a:pPr algn="just">
              <a:defRPr/>
            </a:pPr>
            <a:endParaRPr lang="ru-RU" b="1" dirty="0">
              <a:solidFill>
                <a:srgbClr val="002060"/>
              </a:solidFill>
            </a:endParaRPr>
          </a:p>
          <a:p>
            <a:pPr algn="just">
              <a:defRPr/>
            </a:pPr>
            <a:endParaRPr lang="ru-RU" dirty="0">
              <a:solidFill>
                <a:srgbClr val="002060"/>
              </a:solidFill>
            </a:endParaRPr>
          </a:p>
          <a:p>
            <a:pPr algn="just"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8208" name="Рисунок 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72375" y="5429250"/>
            <a:ext cx="1428750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Группа 9"/>
          <p:cNvGrpSpPr>
            <a:grpSpLocks/>
          </p:cNvGrpSpPr>
          <p:nvPr/>
        </p:nvGrpSpPr>
        <p:grpSpPr bwMode="auto">
          <a:xfrm>
            <a:off x="296863" y="323850"/>
            <a:ext cx="8496300" cy="6299200"/>
            <a:chOff x="296863" y="323850"/>
            <a:chExt cx="8496300" cy="6299200"/>
          </a:xfrm>
        </p:grpSpPr>
        <p:sp>
          <p:nvSpPr>
            <p:cNvPr id="9225" name="Line 3"/>
            <p:cNvSpPr>
              <a:spLocks noChangeShapeType="1"/>
            </p:cNvSpPr>
            <p:nvPr/>
          </p:nvSpPr>
          <p:spPr bwMode="auto">
            <a:xfrm>
              <a:off x="1368425" y="476250"/>
              <a:ext cx="7245350" cy="0"/>
            </a:xfrm>
            <a:prstGeom prst="line">
              <a:avLst/>
            </a:prstGeom>
            <a:noFill/>
            <a:ln w="38100" cmpd="dbl">
              <a:solidFill>
                <a:srgbClr val="99FF33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26" name="Rectangle 4"/>
            <p:cNvSpPr>
              <a:spLocks noChangeArrowheads="1"/>
            </p:cNvSpPr>
            <p:nvPr/>
          </p:nvSpPr>
          <p:spPr bwMode="auto">
            <a:xfrm>
              <a:off x="377825" y="323850"/>
              <a:ext cx="314325" cy="314325"/>
            </a:xfrm>
            <a:prstGeom prst="rect">
              <a:avLst/>
            </a:prstGeom>
            <a:solidFill>
              <a:srgbClr val="99FF33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9227" name="Rectangle 5"/>
            <p:cNvSpPr>
              <a:spLocks noChangeArrowheads="1"/>
            </p:cNvSpPr>
            <p:nvPr/>
          </p:nvSpPr>
          <p:spPr bwMode="auto">
            <a:xfrm>
              <a:off x="693738" y="620713"/>
              <a:ext cx="314325" cy="314325"/>
            </a:xfrm>
            <a:prstGeom prst="rect">
              <a:avLst/>
            </a:prstGeom>
            <a:solidFill>
              <a:srgbClr val="F29E2E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9228" name="Line 6"/>
            <p:cNvSpPr>
              <a:spLocks noChangeShapeType="1"/>
            </p:cNvSpPr>
            <p:nvPr/>
          </p:nvSpPr>
          <p:spPr bwMode="auto">
            <a:xfrm>
              <a:off x="296863" y="1042988"/>
              <a:ext cx="0" cy="5354637"/>
            </a:xfrm>
            <a:prstGeom prst="line">
              <a:avLst/>
            </a:prstGeom>
            <a:noFill/>
            <a:ln w="38100" cmpd="dbl">
              <a:solidFill>
                <a:srgbClr val="99FF33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29" name="Line 7"/>
            <p:cNvSpPr>
              <a:spLocks noChangeShapeType="1"/>
            </p:cNvSpPr>
            <p:nvPr/>
          </p:nvSpPr>
          <p:spPr bwMode="auto">
            <a:xfrm>
              <a:off x="395288" y="1268413"/>
              <a:ext cx="0" cy="5354637"/>
            </a:xfrm>
            <a:prstGeom prst="line">
              <a:avLst/>
            </a:prstGeom>
            <a:noFill/>
            <a:ln w="38100" cmpd="dbl">
              <a:solidFill>
                <a:srgbClr val="F29E2E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0" name="Line 8"/>
            <p:cNvSpPr>
              <a:spLocks noChangeShapeType="1"/>
            </p:cNvSpPr>
            <p:nvPr/>
          </p:nvSpPr>
          <p:spPr bwMode="auto">
            <a:xfrm>
              <a:off x="1728788" y="566738"/>
              <a:ext cx="7064375" cy="0"/>
            </a:xfrm>
            <a:prstGeom prst="line">
              <a:avLst/>
            </a:prstGeom>
            <a:noFill/>
            <a:ln w="38100" cmpd="dbl">
              <a:solidFill>
                <a:srgbClr val="F29E2E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64F5A9-DDF4-40A0-B674-6537289475C6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9220" name="Rectangle 2"/>
          <p:cNvSpPr>
            <a:spLocks noChangeArrowheads="1"/>
          </p:cNvSpPr>
          <p:nvPr/>
        </p:nvSpPr>
        <p:spPr bwMode="auto">
          <a:xfrm>
            <a:off x="0" y="1779588"/>
            <a:ext cx="98583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000500" algn="just" eaLnBrk="0" hangingPunct="0"/>
            <a:endParaRPr lang="ru-RU" b="1" i="1">
              <a:solidFill>
                <a:srgbClr val="D63604"/>
              </a:solidFill>
              <a:latin typeface="Bookman Old Style" pitchFamily="18" charset="0"/>
              <a:cs typeface="Times New Roman" pitchFamily="18" charset="0"/>
            </a:endParaRPr>
          </a:p>
          <a:p>
            <a:pPr indent="4000500" eaLnBrk="0" hangingPunct="0"/>
            <a:endParaRPr lang="ru-RU" b="1" i="1">
              <a:solidFill>
                <a:srgbClr val="D63604"/>
              </a:solidFill>
              <a:latin typeface="Bookman Old Style" pitchFamily="18" charset="0"/>
            </a:endParaRPr>
          </a:p>
          <a:p>
            <a:pPr indent="4000500" eaLnBrk="0" hangingPunct="0"/>
            <a:endParaRPr lang="ru-RU" b="1" i="1">
              <a:solidFill>
                <a:srgbClr val="D63604"/>
              </a:solidFill>
              <a:latin typeface="Bookman Old Style" pitchFamily="18" charset="0"/>
            </a:endParaRP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900113" y="1611313"/>
            <a:ext cx="7143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28600" algn="ctr" eaLnBrk="0" hangingPunct="0"/>
            <a:r>
              <a:rPr lang="ru-RU" sz="4000" b="1" i="1">
                <a:solidFill>
                  <a:srgbClr val="008000"/>
                </a:solidFill>
                <a:cs typeface="Arial" charset="0"/>
              </a:rPr>
              <a:t>Спасибо за внимание! </a:t>
            </a:r>
          </a:p>
        </p:txBody>
      </p:sp>
      <p:sp>
        <p:nvSpPr>
          <p:cNvPr id="9222" name="Rectangle 2"/>
          <p:cNvSpPr>
            <a:spLocks noChangeArrowheads="1"/>
          </p:cNvSpPr>
          <p:nvPr/>
        </p:nvSpPr>
        <p:spPr bwMode="auto">
          <a:xfrm>
            <a:off x="395288" y="1628775"/>
            <a:ext cx="87487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000500" algn="just" eaLnBrk="0" hangingPunct="0"/>
            <a:endParaRPr lang="ru-RU" b="1" i="1">
              <a:solidFill>
                <a:srgbClr val="D63604"/>
              </a:solidFill>
              <a:latin typeface="Bookman Old Style" pitchFamily="18" charset="0"/>
              <a:cs typeface="Times New Roman" pitchFamily="18" charset="0"/>
            </a:endParaRPr>
          </a:p>
          <a:p>
            <a:pPr indent="4000500" eaLnBrk="0" hangingPunct="0"/>
            <a:endParaRPr lang="ru-RU" b="1" i="1">
              <a:solidFill>
                <a:srgbClr val="D63604"/>
              </a:solidFill>
              <a:latin typeface="Bookman Old Style" pitchFamily="18" charset="0"/>
            </a:endParaRPr>
          </a:p>
          <a:p>
            <a:pPr indent="4000500" eaLnBrk="0" hangingPunct="0"/>
            <a:endParaRPr lang="ru-RU" b="1" i="1">
              <a:solidFill>
                <a:srgbClr val="D63604"/>
              </a:solidFill>
              <a:latin typeface="Bookman Old Style" pitchFamily="18" charset="0"/>
            </a:endParaRPr>
          </a:p>
        </p:txBody>
      </p:sp>
      <p:pic>
        <p:nvPicPr>
          <p:cNvPr id="9223" name="Picture 19" descr="C:\Documents and Settings\Adm\Рабочий стол\лого ЦР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541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Рисунок 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4252913"/>
            <a:ext cx="2305050" cy="210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2105</TotalTime>
  <Words>356</Words>
  <Application>Microsoft Office PowerPoint</Application>
  <PresentationFormat>Экран (4:3)</PresentationFormat>
  <Paragraphs>109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Calibri</vt:lpstr>
      <vt:lpstr>Bookman Old Style</vt:lpstr>
      <vt:lpstr>Wingdings</vt:lpstr>
      <vt:lpstr>Times New Roman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Gimnc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Сетевое взаимодействие педагогов как фактор профессионального и личностного роста </dc:title>
  <dc:creator>G02</dc:creator>
  <cp:lastModifiedBy>27</cp:lastModifiedBy>
  <cp:revision>223</cp:revision>
  <dcterms:created xsi:type="dcterms:W3CDTF">2011-04-26T02:03:48Z</dcterms:created>
  <dcterms:modified xsi:type="dcterms:W3CDTF">2012-11-23T06:22:06Z</dcterms:modified>
</cp:coreProperties>
</file>