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77" r:id="rId4"/>
    <p:sldId id="292" r:id="rId5"/>
    <p:sldId id="293" r:id="rId6"/>
    <p:sldId id="294" r:id="rId7"/>
    <p:sldId id="259" r:id="rId8"/>
    <p:sldId id="295" r:id="rId9"/>
    <p:sldId id="296" r:id="rId10"/>
    <p:sldId id="297" r:id="rId11"/>
    <p:sldId id="298" r:id="rId12"/>
    <p:sldId id="320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260" r:id="rId31"/>
    <p:sldId id="316" r:id="rId32"/>
    <p:sldId id="284" r:id="rId33"/>
    <p:sldId id="317" r:id="rId34"/>
    <p:sldId id="321" r:id="rId35"/>
    <p:sldId id="318" r:id="rId36"/>
    <p:sldId id="322" r:id="rId37"/>
    <p:sldId id="319" r:id="rId38"/>
    <p:sldId id="276" r:id="rId3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02B"/>
    <a:srgbClr val="FF9966"/>
    <a:srgbClr val="CCFF33"/>
    <a:srgbClr val="FF9933"/>
    <a:srgbClr val="1F5281"/>
    <a:srgbClr val="DFE9F1"/>
    <a:srgbClr val="FFE48F"/>
    <a:srgbClr val="E8CA7E"/>
    <a:srgbClr val="82EC7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660" autoAdjust="0"/>
  </p:normalViewPr>
  <p:slideViewPr>
    <p:cSldViewPr>
      <p:cViewPr varScale="1">
        <p:scale>
          <a:sx n="79" d="100"/>
          <a:sy n="79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1221F1-5953-41EB-AFD4-8EFD4A7C52B9}" type="doc">
      <dgm:prSet loTypeId="urn:microsoft.com/office/officeart/2005/8/layout/pyramid1" loCatId="pyramid" qsTypeId="urn:microsoft.com/office/officeart/2005/8/quickstyle/simple1" qsCatId="simple" csTypeId="urn:microsoft.com/office/officeart/2005/8/colors/colorful4" csCatId="colorful" phldr="1"/>
      <dgm:spPr/>
    </dgm:pt>
    <dgm:pt modelId="{651AC78B-BFA8-4B74-957B-212BE4E4066C}">
      <dgm:prSet phldrT="[Текст]" custT="1"/>
      <dgm:spPr/>
      <dgm:t>
        <a:bodyPr/>
        <a:lstStyle/>
        <a:p>
          <a:r>
            <a:rPr lang="ru-RU" sz="1400" b="1" dirty="0" smtClean="0"/>
            <a:t>самоактуализация</a:t>
          </a:r>
          <a:endParaRPr lang="ru-RU" sz="1400" b="1" dirty="0"/>
        </a:p>
      </dgm:t>
    </dgm:pt>
    <dgm:pt modelId="{04947A4D-2013-401E-8770-E3CF1BA33257}" type="parTrans" cxnId="{1F08051F-5D38-4E82-80EF-D2A9C88764FA}">
      <dgm:prSet/>
      <dgm:spPr/>
      <dgm:t>
        <a:bodyPr/>
        <a:lstStyle/>
        <a:p>
          <a:endParaRPr lang="ru-RU" sz="4400" b="1"/>
        </a:p>
      </dgm:t>
    </dgm:pt>
    <dgm:pt modelId="{F4EA487F-EF1B-4EA2-BD79-FD52390D7633}" type="sibTrans" cxnId="{1F08051F-5D38-4E82-80EF-D2A9C88764FA}">
      <dgm:prSet/>
      <dgm:spPr/>
      <dgm:t>
        <a:bodyPr/>
        <a:lstStyle/>
        <a:p>
          <a:endParaRPr lang="ru-RU" sz="4400" b="1"/>
        </a:p>
      </dgm:t>
    </dgm:pt>
    <dgm:pt modelId="{9932D662-9EB6-433E-9049-BE5149D1F49C}">
      <dgm:prSet phldrT="[Текст]" custT="1"/>
      <dgm:spPr/>
      <dgm:t>
        <a:bodyPr/>
        <a:lstStyle/>
        <a:p>
          <a:r>
            <a:rPr lang="ru-RU" sz="1400" b="1" dirty="0" smtClean="0"/>
            <a:t>безопасность, стабильность</a:t>
          </a:r>
          <a:endParaRPr lang="ru-RU" sz="1400" b="1" dirty="0"/>
        </a:p>
      </dgm:t>
    </dgm:pt>
    <dgm:pt modelId="{03B38740-0932-4E90-8F7B-6B3684179A73}" type="parTrans" cxnId="{7FEC0CB2-64FA-4525-859C-68F0F70D9010}">
      <dgm:prSet/>
      <dgm:spPr/>
      <dgm:t>
        <a:bodyPr/>
        <a:lstStyle/>
        <a:p>
          <a:endParaRPr lang="ru-RU" sz="4400" b="1"/>
        </a:p>
      </dgm:t>
    </dgm:pt>
    <dgm:pt modelId="{6DFF019E-8C2B-434F-BA6E-C015042D0F44}" type="sibTrans" cxnId="{7FEC0CB2-64FA-4525-859C-68F0F70D9010}">
      <dgm:prSet/>
      <dgm:spPr/>
      <dgm:t>
        <a:bodyPr/>
        <a:lstStyle/>
        <a:p>
          <a:endParaRPr lang="ru-RU" sz="4400" b="1"/>
        </a:p>
      </dgm:t>
    </dgm:pt>
    <dgm:pt modelId="{A9A9C550-EF6A-4468-98F7-94F2EC9022C5}">
      <dgm:prSet phldrT="[Текст]" custT="1"/>
      <dgm:spPr/>
      <dgm:t>
        <a:bodyPr/>
        <a:lstStyle/>
        <a:p>
          <a:r>
            <a:rPr lang="ru-RU" sz="1400" b="1" dirty="0" smtClean="0"/>
            <a:t>физиологические потребности</a:t>
          </a:r>
          <a:endParaRPr lang="ru-RU" sz="1400" b="1" dirty="0"/>
        </a:p>
      </dgm:t>
    </dgm:pt>
    <dgm:pt modelId="{D1D8F897-27E5-42F2-B5EE-0A634424F152}" type="parTrans" cxnId="{9E566C05-AD0C-4C99-8580-163D8C6578A9}">
      <dgm:prSet/>
      <dgm:spPr/>
      <dgm:t>
        <a:bodyPr/>
        <a:lstStyle/>
        <a:p>
          <a:endParaRPr lang="ru-RU" sz="4400" b="1"/>
        </a:p>
      </dgm:t>
    </dgm:pt>
    <dgm:pt modelId="{42242E4C-B9F4-44A2-9F45-7D51C903302F}" type="sibTrans" cxnId="{9E566C05-AD0C-4C99-8580-163D8C6578A9}">
      <dgm:prSet/>
      <dgm:spPr/>
      <dgm:t>
        <a:bodyPr/>
        <a:lstStyle/>
        <a:p>
          <a:endParaRPr lang="ru-RU" sz="4400" b="1"/>
        </a:p>
      </dgm:t>
    </dgm:pt>
    <dgm:pt modelId="{D037A36E-60B8-44CE-8EA5-E79DE988C170}">
      <dgm:prSet custT="1"/>
      <dgm:spPr/>
      <dgm:t>
        <a:bodyPr/>
        <a:lstStyle/>
        <a:p>
          <a:r>
            <a:rPr lang="ru-RU" sz="1400" b="1" dirty="0" smtClean="0"/>
            <a:t>любовь, сопричастность</a:t>
          </a:r>
          <a:endParaRPr lang="ru-RU" sz="1400" b="1" dirty="0"/>
        </a:p>
      </dgm:t>
    </dgm:pt>
    <dgm:pt modelId="{80701C4B-4890-4AB4-BA7C-2440F2E67F02}" type="parTrans" cxnId="{01155F79-BCB7-4CBF-9CB4-B524D15DE40F}">
      <dgm:prSet/>
      <dgm:spPr/>
      <dgm:t>
        <a:bodyPr/>
        <a:lstStyle/>
        <a:p>
          <a:endParaRPr lang="ru-RU" sz="4400" b="1"/>
        </a:p>
      </dgm:t>
    </dgm:pt>
    <dgm:pt modelId="{DD6BFF4F-3C15-4166-A1A4-C0F5643E6201}" type="sibTrans" cxnId="{01155F79-BCB7-4CBF-9CB4-B524D15DE40F}">
      <dgm:prSet/>
      <dgm:spPr/>
      <dgm:t>
        <a:bodyPr/>
        <a:lstStyle/>
        <a:p>
          <a:endParaRPr lang="ru-RU" sz="4400" b="1"/>
        </a:p>
      </dgm:t>
    </dgm:pt>
    <dgm:pt modelId="{C84D73F7-95C6-40D5-9476-3D02D04ACA06}">
      <dgm:prSet custT="1"/>
      <dgm:spPr/>
      <dgm:t>
        <a:bodyPr/>
        <a:lstStyle/>
        <a:p>
          <a:r>
            <a:rPr lang="ru-RU" sz="1400" b="1" dirty="0" smtClean="0"/>
            <a:t>самоутверждение</a:t>
          </a:r>
          <a:endParaRPr lang="ru-RU" sz="1400" b="1" dirty="0"/>
        </a:p>
      </dgm:t>
    </dgm:pt>
    <dgm:pt modelId="{284FEE25-E60F-42EA-872A-B22D11334F06}" type="parTrans" cxnId="{736DEF8D-FE2A-4CE7-9EF4-D2659B370625}">
      <dgm:prSet/>
      <dgm:spPr/>
      <dgm:t>
        <a:bodyPr/>
        <a:lstStyle/>
        <a:p>
          <a:endParaRPr lang="ru-RU" sz="4400" b="1"/>
        </a:p>
      </dgm:t>
    </dgm:pt>
    <dgm:pt modelId="{B9681DF2-7756-4B9D-9B64-1689AEB06FCE}" type="sibTrans" cxnId="{736DEF8D-FE2A-4CE7-9EF4-D2659B370625}">
      <dgm:prSet/>
      <dgm:spPr/>
      <dgm:t>
        <a:bodyPr/>
        <a:lstStyle/>
        <a:p>
          <a:endParaRPr lang="ru-RU" sz="4400" b="1"/>
        </a:p>
      </dgm:t>
    </dgm:pt>
    <dgm:pt modelId="{9579B5C8-9A30-403E-AB32-E4B2669DCF0A}" type="pres">
      <dgm:prSet presAssocID="{8C1221F1-5953-41EB-AFD4-8EFD4A7C52B9}" presName="Name0" presStyleCnt="0">
        <dgm:presLayoutVars>
          <dgm:dir/>
          <dgm:animLvl val="lvl"/>
          <dgm:resizeHandles val="exact"/>
        </dgm:presLayoutVars>
      </dgm:prSet>
      <dgm:spPr/>
    </dgm:pt>
    <dgm:pt modelId="{61491DB5-46F4-496C-AF36-CE747B06C692}" type="pres">
      <dgm:prSet presAssocID="{651AC78B-BFA8-4B74-957B-212BE4E4066C}" presName="Name8" presStyleCnt="0"/>
      <dgm:spPr/>
    </dgm:pt>
    <dgm:pt modelId="{D57C5A13-E1E7-4D6D-BEFB-66A5559176CC}" type="pres">
      <dgm:prSet presAssocID="{651AC78B-BFA8-4B74-957B-212BE4E4066C}" presName="level" presStyleLbl="node1" presStyleIdx="0" presStyleCnt="5" custScaleX="1086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BF4BCA-6074-4336-9C35-21A7F8D346E0}" type="pres">
      <dgm:prSet presAssocID="{651AC78B-BFA8-4B74-957B-212BE4E4066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3376D-D4EB-424E-9F02-3FDA18F900B9}" type="pres">
      <dgm:prSet presAssocID="{C84D73F7-95C6-40D5-9476-3D02D04ACA06}" presName="Name8" presStyleCnt="0"/>
      <dgm:spPr/>
    </dgm:pt>
    <dgm:pt modelId="{2BC5A2B1-4E89-4E1D-86FF-9EA9E58D1C71}" type="pres">
      <dgm:prSet presAssocID="{C84D73F7-95C6-40D5-9476-3D02D04ACA06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69E770-D5D0-4725-9A18-3D33589FC215}" type="pres">
      <dgm:prSet presAssocID="{C84D73F7-95C6-40D5-9476-3D02D04ACA0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6C02AB-BC5F-46A4-83A3-81D52BCC5064}" type="pres">
      <dgm:prSet presAssocID="{D037A36E-60B8-44CE-8EA5-E79DE988C170}" presName="Name8" presStyleCnt="0"/>
      <dgm:spPr/>
    </dgm:pt>
    <dgm:pt modelId="{B0F2B160-275F-4105-A304-3D0A26C72B52}" type="pres">
      <dgm:prSet presAssocID="{D037A36E-60B8-44CE-8EA5-E79DE988C170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5BD049-0192-41DC-B15B-4FD083832CCC}" type="pres">
      <dgm:prSet presAssocID="{D037A36E-60B8-44CE-8EA5-E79DE988C17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891C0B-A1D0-4BC7-BD82-867DFCDE6F83}" type="pres">
      <dgm:prSet presAssocID="{9932D662-9EB6-433E-9049-BE5149D1F49C}" presName="Name8" presStyleCnt="0"/>
      <dgm:spPr/>
    </dgm:pt>
    <dgm:pt modelId="{737BDFD1-DE60-4C94-9CC9-90B21C0A7F65}" type="pres">
      <dgm:prSet presAssocID="{9932D662-9EB6-433E-9049-BE5149D1F49C}" presName="level" presStyleLbl="node1" presStyleIdx="3" presStyleCnt="5" custLinFactNeighborX="-543" custLinFactNeighborY="33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7099F3-4B56-4AAC-842C-B00C591A9F93}" type="pres">
      <dgm:prSet presAssocID="{9932D662-9EB6-433E-9049-BE5149D1F49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D23499-606D-41EF-A3CE-37D27D83E03E}" type="pres">
      <dgm:prSet presAssocID="{A9A9C550-EF6A-4468-98F7-94F2EC9022C5}" presName="Name8" presStyleCnt="0"/>
      <dgm:spPr/>
    </dgm:pt>
    <dgm:pt modelId="{605731D0-B867-4BE6-B6BC-086106EA1432}" type="pres">
      <dgm:prSet presAssocID="{A9A9C550-EF6A-4468-98F7-94F2EC9022C5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557E37-47E4-41EF-9E1F-27F10B8B81B3}" type="pres">
      <dgm:prSet presAssocID="{A9A9C550-EF6A-4468-98F7-94F2EC9022C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155F79-BCB7-4CBF-9CB4-B524D15DE40F}" srcId="{8C1221F1-5953-41EB-AFD4-8EFD4A7C52B9}" destId="{D037A36E-60B8-44CE-8EA5-E79DE988C170}" srcOrd="2" destOrd="0" parTransId="{80701C4B-4890-4AB4-BA7C-2440F2E67F02}" sibTransId="{DD6BFF4F-3C15-4166-A1A4-C0F5643E6201}"/>
    <dgm:cxn modelId="{2AFC78AD-F5F8-4CCA-8F14-849AB6F9BBFA}" type="presOf" srcId="{A9A9C550-EF6A-4468-98F7-94F2EC9022C5}" destId="{46557E37-47E4-41EF-9E1F-27F10B8B81B3}" srcOrd="1" destOrd="0" presId="urn:microsoft.com/office/officeart/2005/8/layout/pyramid1"/>
    <dgm:cxn modelId="{29037037-2683-4476-AC79-BA02D336BD1B}" type="presOf" srcId="{651AC78B-BFA8-4B74-957B-212BE4E4066C}" destId="{04BF4BCA-6074-4336-9C35-21A7F8D346E0}" srcOrd="1" destOrd="0" presId="urn:microsoft.com/office/officeart/2005/8/layout/pyramid1"/>
    <dgm:cxn modelId="{9E566C05-AD0C-4C99-8580-163D8C6578A9}" srcId="{8C1221F1-5953-41EB-AFD4-8EFD4A7C52B9}" destId="{A9A9C550-EF6A-4468-98F7-94F2EC9022C5}" srcOrd="4" destOrd="0" parTransId="{D1D8F897-27E5-42F2-B5EE-0A634424F152}" sibTransId="{42242E4C-B9F4-44A2-9F45-7D51C903302F}"/>
    <dgm:cxn modelId="{1F08051F-5D38-4E82-80EF-D2A9C88764FA}" srcId="{8C1221F1-5953-41EB-AFD4-8EFD4A7C52B9}" destId="{651AC78B-BFA8-4B74-957B-212BE4E4066C}" srcOrd="0" destOrd="0" parTransId="{04947A4D-2013-401E-8770-E3CF1BA33257}" sibTransId="{F4EA487F-EF1B-4EA2-BD79-FD52390D7633}"/>
    <dgm:cxn modelId="{B367316D-3DB2-4022-83B5-C23A20AE97CB}" type="presOf" srcId="{D037A36E-60B8-44CE-8EA5-E79DE988C170}" destId="{115BD049-0192-41DC-B15B-4FD083832CCC}" srcOrd="1" destOrd="0" presId="urn:microsoft.com/office/officeart/2005/8/layout/pyramid1"/>
    <dgm:cxn modelId="{5AB20E51-F920-4619-AC6D-135C22414D11}" type="presOf" srcId="{D037A36E-60B8-44CE-8EA5-E79DE988C170}" destId="{B0F2B160-275F-4105-A304-3D0A26C72B52}" srcOrd="0" destOrd="0" presId="urn:microsoft.com/office/officeart/2005/8/layout/pyramid1"/>
    <dgm:cxn modelId="{E8D36805-F351-453D-92A8-0A4AFC3AB4A8}" type="presOf" srcId="{8C1221F1-5953-41EB-AFD4-8EFD4A7C52B9}" destId="{9579B5C8-9A30-403E-AB32-E4B2669DCF0A}" srcOrd="0" destOrd="0" presId="urn:microsoft.com/office/officeart/2005/8/layout/pyramid1"/>
    <dgm:cxn modelId="{18D86233-3A21-47B8-B174-03749C960477}" type="presOf" srcId="{C84D73F7-95C6-40D5-9476-3D02D04ACA06}" destId="{2BC5A2B1-4E89-4E1D-86FF-9EA9E58D1C71}" srcOrd="0" destOrd="0" presId="urn:microsoft.com/office/officeart/2005/8/layout/pyramid1"/>
    <dgm:cxn modelId="{7FEC0CB2-64FA-4525-859C-68F0F70D9010}" srcId="{8C1221F1-5953-41EB-AFD4-8EFD4A7C52B9}" destId="{9932D662-9EB6-433E-9049-BE5149D1F49C}" srcOrd="3" destOrd="0" parTransId="{03B38740-0932-4E90-8F7B-6B3684179A73}" sibTransId="{6DFF019E-8C2B-434F-BA6E-C015042D0F44}"/>
    <dgm:cxn modelId="{712D4608-4E7D-4A5B-AD7E-739CA02D0E98}" type="presOf" srcId="{9932D662-9EB6-433E-9049-BE5149D1F49C}" destId="{047099F3-4B56-4AAC-842C-B00C591A9F93}" srcOrd="1" destOrd="0" presId="urn:microsoft.com/office/officeart/2005/8/layout/pyramid1"/>
    <dgm:cxn modelId="{48216A0C-7CFA-45A5-87A8-6707D538F172}" type="presOf" srcId="{A9A9C550-EF6A-4468-98F7-94F2EC9022C5}" destId="{605731D0-B867-4BE6-B6BC-086106EA1432}" srcOrd="0" destOrd="0" presId="urn:microsoft.com/office/officeart/2005/8/layout/pyramid1"/>
    <dgm:cxn modelId="{14A3D8AA-B996-4012-8DB1-33786B3FE9DE}" type="presOf" srcId="{9932D662-9EB6-433E-9049-BE5149D1F49C}" destId="{737BDFD1-DE60-4C94-9CC9-90B21C0A7F65}" srcOrd="0" destOrd="0" presId="urn:microsoft.com/office/officeart/2005/8/layout/pyramid1"/>
    <dgm:cxn modelId="{E6C50E5B-D5D7-49A1-B24A-D27B267129F5}" type="presOf" srcId="{C84D73F7-95C6-40D5-9476-3D02D04ACA06}" destId="{DD69E770-D5D0-4725-9A18-3D33589FC215}" srcOrd="1" destOrd="0" presId="urn:microsoft.com/office/officeart/2005/8/layout/pyramid1"/>
    <dgm:cxn modelId="{358C0282-D068-4553-BD5B-7154D554690F}" type="presOf" srcId="{651AC78B-BFA8-4B74-957B-212BE4E4066C}" destId="{D57C5A13-E1E7-4D6D-BEFB-66A5559176CC}" srcOrd="0" destOrd="0" presId="urn:microsoft.com/office/officeart/2005/8/layout/pyramid1"/>
    <dgm:cxn modelId="{736DEF8D-FE2A-4CE7-9EF4-D2659B370625}" srcId="{8C1221F1-5953-41EB-AFD4-8EFD4A7C52B9}" destId="{C84D73F7-95C6-40D5-9476-3D02D04ACA06}" srcOrd="1" destOrd="0" parTransId="{284FEE25-E60F-42EA-872A-B22D11334F06}" sibTransId="{B9681DF2-7756-4B9D-9B64-1689AEB06FCE}"/>
    <dgm:cxn modelId="{D5446357-DA8D-42B8-B234-01E9526F2202}" type="presParOf" srcId="{9579B5C8-9A30-403E-AB32-E4B2669DCF0A}" destId="{61491DB5-46F4-496C-AF36-CE747B06C692}" srcOrd="0" destOrd="0" presId="urn:microsoft.com/office/officeart/2005/8/layout/pyramid1"/>
    <dgm:cxn modelId="{D2F86056-3DD0-4CAF-95FE-B7AF40023898}" type="presParOf" srcId="{61491DB5-46F4-496C-AF36-CE747B06C692}" destId="{D57C5A13-E1E7-4D6D-BEFB-66A5559176CC}" srcOrd="0" destOrd="0" presId="urn:microsoft.com/office/officeart/2005/8/layout/pyramid1"/>
    <dgm:cxn modelId="{5DB42DF7-78FE-49B1-96A5-3872EB7FD7B5}" type="presParOf" srcId="{61491DB5-46F4-496C-AF36-CE747B06C692}" destId="{04BF4BCA-6074-4336-9C35-21A7F8D346E0}" srcOrd="1" destOrd="0" presId="urn:microsoft.com/office/officeart/2005/8/layout/pyramid1"/>
    <dgm:cxn modelId="{C2F8BDAD-4632-47C0-95F9-2CA8B27A91B1}" type="presParOf" srcId="{9579B5C8-9A30-403E-AB32-E4B2669DCF0A}" destId="{3553376D-D4EB-424E-9F02-3FDA18F900B9}" srcOrd="1" destOrd="0" presId="urn:microsoft.com/office/officeart/2005/8/layout/pyramid1"/>
    <dgm:cxn modelId="{6F9E62BD-6D31-4923-B830-EBB27A8CFF53}" type="presParOf" srcId="{3553376D-D4EB-424E-9F02-3FDA18F900B9}" destId="{2BC5A2B1-4E89-4E1D-86FF-9EA9E58D1C71}" srcOrd="0" destOrd="0" presId="urn:microsoft.com/office/officeart/2005/8/layout/pyramid1"/>
    <dgm:cxn modelId="{EFA67935-6EBC-4101-B8BB-AF37ADE4DFC7}" type="presParOf" srcId="{3553376D-D4EB-424E-9F02-3FDA18F900B9}" destId="{DD69E770-D5D0-4725-9A18-3D33589FC215}" srcOrd="1" destOrd="0" presId="urn:microsoft.com/office/officeart/2005/8/layout/pyramid1"/>
    <dgm:cxn modelId="{8EFBFC72-0BFD-4A4A-9905-4DCB34408CCD}" type="presParOf" srcId="{9579B5C8-9A30-403E-AB32-E4B2669DCF0A}" destId="{856C02AB-BC5F-46A4-83A3-81D52BCC5064}" srcOrd="2" destOrd="0" presId="urn:microsoft.com/office/officeart/2005/8/layout/pyramid1"/>
    <dgm:cxn modelId="{B7D5AAF1-01AE-4810-AD09-DA70E3E85536}" type="presParOf" srcId="{856C02AB-BC5F-46A4-83A3-81D52BCC5064}" destId="{B0F2B160-275F-4105-A304-3D0A26C72B52}" srcOrd="0" destOrd="0" presId="urn:microsoft.com/office/officeart/2005/8/layout/pyramid1"/>
    <dgm:cxn modelId="{873528DF-4516-4014-8345-A59C3B9673DF}" type="presParOf" srcId="{856C02AB-BC5F-46A4-83A3-81D52BCC5064}" destId="{115BD049-0192-41DC-B15B-4FD083832CCC}" srcOrd="1" destOrd="0" presId="urn:microsoft.com/office/officeart/2005/8/layout/pyramid1"/>
    <dgm:cxn modelId="{82311781-34EB-4F81-B524-B7B3BB84F5FD}" type="presParOf" srcId="{9579B5C8-9A30-403E-AB32-E4B2669DCF0A}" destId="{8A891C0B-A1D0-4BC7-BD82-867DFCDE6F83}" srcOrd="3" destOrd="0" presId="urn:microsoft.com/office/officeart/2005/8/layout/pyramid1"/>
    <dgm:cxn modelId="{A8AEE87D-7ABF-48FD-9166-F3C036881BF4}" type="presParOf" srcId="{8A891C0B-A1D0-4BC7-BD82-867DFCDE6F83}" destId="{737BDFD1-DE60-4C94-9CC9-90B21C0A7F65}" srcOrd="0" destOrd="0" presId="urn:microsoft.com/office/officeart/2005/8/layout/pyramid1"/>
    <dgm:cxn modelId="{97453C7D-0EF1-4ADB-AB09-5FFA83FB95DA}" type="presParOf" srcId="{8A891C0B-A1D0-4BC7-BD82-867DFCDE6F83}" destId="{047099F3-4B56-4AAC-842C-B00C591A9F93}" srcOrd="1" destOrd="0" presId="urn:microsoft.com/office/officeart/2005/8/layout/pyramid1"/>
    <dgm:cxn modelId="{4DC8C4EC-38BE-4731-8DCB-690D50575CD2}" type="presParOf" srcId="{9579B5C8-9A30-403E-AB32-E4B2669DCF0A}" destId="{85D23499-606D-41EF-A3CE-37D27D83E03E}" srcOrd="4" destOrd="0" presId="urn:microsoft.com/office/officeart/2005/8/layout/pyramid1"/>
    <dgm:cxn modelId="{CD9759FF-D779-4D20-9B8E-D8C233973CB2}" type="presParOf" srcId="{85D23499-606D-41EF-A3CE-37D27D83E03E}" destId="{605731D0-B867-4BE6-B6BC-086106EA1432}" srcOrd="0" destOrd="0" presId="urn:microsoft.com/office/officeart/2005/8/layout/pyramid1"/>
    <dgm:cxn modelId="{F1B21ED8-F977-4703-8698-DF915A288111}" type="presParOf" srcId="{85D23499-606D-41EF-A3CE-37D27D83E03E}" destId="{46557E37-47E4-41EF-9E1F-27F10B8B81B3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57C5A13-E1E7-4D6D-BEFB-66A5559176CC}">
      <dsp:nvSpPr>
        <dsp:cNvPr id="0" name=""/>
        <dsp:cNvSpPr/>
      </dsp:nvSpPr>
      <dsp:spPr>
        <a:xfrm>
          <a:off x="3214707" y="0"/>
          <a:ext cx="1785955" cy="469897"/>
        </a:xfrm>
        <a:prstGeom prst="trapezoid">
          <a:avLst>
            <a:gd name="adj" fmla="val 17483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самоактуализация</a:t>
          </a:r>
          <a:endParaRPr lang="ru-RU" sz="1400" b="1" kern="1200" dirty="0"/>
        </a:p>
      </dsp:txBody>
      <dsp:txXfrm>
        <a:off x="3214707" y="0"/>
        <a:ext cx="1785955" cy="469897"/>
      </dsp:txXfrm>
    </dsp:sp>
    <dsp:sp modelId="{2BC5A2B1-4E89-4E1D-86FF-9EA9E58D1C71}">
      <dsp:nvSpPr>
        <dsp:cNvPr id="0" name=""/>
        <dsp:cNvSpPr/>
      </dsp:nvSpPr>
      <dsp:spPr>
        <a:xfrm>
          <a:off x="2464611" y="469897"/>
          <a:ext cx="3286148" cy="469897"/>
        </a:xfrm>
        <a:prstGeom prst="trapezoid">
          <a:avLst>
            <a:gd name="adj" fmla="val 174833"/>
          </a:avLst>
        </a:prstGeom>
        <a:solidFill>
          <a:schemeClr val="accent4">
            <a:hueOff val="1871245"/>
            <a:satOff val="-10347"/>
            <a:lumOff val="-88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самоутверждение</a:t>
          </a:r>
          <a:endParaRPr lang="ru-RU" sz="1400" b="1" kern="1200" dirty="0"/>
        </a:p>
      </dsp:txBody>
      <dsp:txXfrm>
        <a:off x="3039686" y="469897"/>
        <a:ext cx="2135996" cy="469897"/>
      </dsp:txXfrm>
    </dsp:sp>
    <dsp:sp modelId="{B0F2B160-275F-4105-A304-3D0A26C72B52}">
      <dsp:nvSpPr>
        <dsp:cNvPr id="0" name=""/>
        <dsp:cNvSpPr/>
      </dsp:nvSpPr>
      <dsp:spPr>
        <a:xfrm>
          <a:off x="1643073" y="939795"/>
          <a:ext cx="4929222" cy="469897"/>
        </a:xfrm>
        <a:prstGeom prst="trapezoid">
          <a:avLst>
            <a:gd name="adj" fmla="val 174833"/>
          </a:avLst>
        </a:prstGeom>
        <a:solidFill>
          <a:schemeClr val="accent4">
            <a:hueOff val="3742489"/>
            <a:satOff val="-20694"/>
            <a:lumOff val="-17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любовь, сопричастность</a:t>
          </a:r>
          <a:endParaRPr lang="ru-RU" sz="1400" b="1" kern="1200" dirty="0"/>
        </a:p>
      </dsp:txBody>
      <dsp:txXfrm>
        <a:off x="2505687" y="939795"/>
        <a:ext cx="3203994" cy="469897"/>
      </dsp:txXfrm>
    </dsp:sp>
    <dsp:sp modelId="{737BDFD1-DE60-4C94-9CC9-90B21C0A7F65}">
      <dsp:nvSpPr>
        <dsp:cNvPr id="0" name=""/>
        <dsp:cNvSpPr/>
      </dsp:nvSpPr>
      <dsp:spPr>
        <a:xfrm>
          <a:off x="785849" y="1411285"/>
          <a:ext cx="6572296" cy="469897"/>
        </a:xfrm>
        <a:prstGeom prst="trapezoid">
          <a:avLst>
            <a:gd name="adj" fmla="val 174833"/>
          </a:avLst>
        </a:prstGeom>
        <a:solidFill>
          <a:schemeClr val="accent4">
            <a:hueOff val="5613734"/>
            <a:satOff val="-31040"/>
            <a:lumOff val="-26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безопасность, стабильность</a:t>
          </a:r>
          <a:endParaRPr lang="ru-RU" sz="1400" b="1" kern="1200" dirty="0"/>
        </a:p>
      </dsp:txBody>
      <dsp:txXfrm>
        <a:off x="1936001" y="1411285"/>
        <a:ext cx="4271992" cy="469897"/>
      </dsp:txXfrm>
    </dsp:sp>
    <dsp:sp modelId="{605731D0-B867-4BE6-B6BC-086106EA1432}">
      <dsp:nvSpPr>
        <dsp:cNvPr id="0" name=""/>
        <dsp:cNvSpPr/>
      </dsp:nvSpPr>
      <dsp:spPr>
        <a:xfrm>
          <a:off x="0" y="1879590"/>
          <a:ext cx="8215370" cy="469897"/>
        </a:xfrm>
        <a:prstGeom prst="trapezoid">
          <a:avLst>
            <a:gd name="adj" fmla="val 174833"/>
          </a:avLst>
        </a:prstGeom>
        <a:solidFill>
          <a:schemeClr val="accent4">
            <a:hueOff val="7484979"/>
            <a:satOff val="-41387"/>
            <a:lumOff val="-35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физиологические потребности</a:t>
          </a:r>
          <a:endParaRPr lang="ru-RU" sz="1400" b="1" kern="1200" dirty="0"/>
        </a:p>
      </dsp:txBody>
      <dsp:txXfrm>
        <a:off x="1437689" y="1879590"/>
        <a:ext cx="5339990" cy="4698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2" name="AutoShape 200"/>
          <p:cNvSpPr>
            <a:spLocks noChangeArrowheads="1"/>
          </p:cNvSpPr>
          <p:nvPr/>
        </p:nvSpPr>
        <p:spPr bwMode="gray">
          <a:xfrm>
            <a:off x="88900" y="69850"/>
            <a:ext cx="8994775" cy="6729413"/>
          </a:xfrm>
          <a:prstGeom prst="roundRect">
            <a:avLst>
              <a:gd name="adj" fmla="val 4245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273" name="Group 201"/>
          <p:cNvGrpSpPr>
            <a:grpSpLocks/>
          </p:cNvGrpSpPr>
          <p:nvPr/>
        </p:nvGrpSpPr>
        <p:grpSpPr bwMode="auto">
          <a:xfrm>
            <a:off x="250825" y="260350"/>
            <a:ext cx="8642350" cy="4824413"/>
            <a:chOff x="158" y="164"/>
            <a:chExt cx="5444" cy="3039"/>
          </a:xfrm>
        </p:grpSpPr>
        <p:sp>
          <p:nvSpPr>
            <p:cNvPr id="3274" name="AutoShape 202"/>
            <p:cNvSpPr>
              <a:spLocks noChangeArrowheads="1"/>
            </p:cNvSpPr>
            <p:nvPr userDrawn="1"/>
          </p:nvSpPr>
          <p:spPr bwMode="gray">
            <a:xfrm>
              <a:off x="158" y="164"/>
              <a:ext cx="5444" cy="2991"/>
            </a:xfrm>
            <a:prstGeom prst="roundRect">
              <a:avLst>
                <a:gd name="adj" fmla="val 3912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75" name="Freeform 203"/>
            <p:cNvSpPr>
              <a:spLocks/>
            </p:cNvSpPr>
            <p:nvPr userDrawn="1"/>
          </p:nvSpPr>
          <p:spPr bwMode="gray">
            <a:xfrm>
              <a:off x="2567" y="1337"/>
              <a:ext cx="36" cy="185"/>
            </a:xfrm>
            <a:custGeom>
              <a:avLst/>
              <a:gdLst/>
              <a:ahLst/>
              <a:cxnLst>
                <a:cxn ang="0">
                  <a:pos x="0" y="165"/>
                </a:cxn>
                <a:cxn ang="0">
                  <a:pos x="7" y="172"/>
                </a:cxn>
                <a:cxn ang="0">
                  <a:pos x="14" y="158"/>
                </a:cxn>
                <a:cxn ang="0">
                  <a:pos x="25" y="169"/>
                </a:cxn>
                <a:cxn ang="0">
                  <a:pos x="25" y="165"/>
                </a:cxn>
                <a:cxn ang="0">
                  <a:pos x="25" y="162"/>
                </a:cxn>
                <a:cxn ang="0">
                  <a:pos x="25" y="155"/>
                </a:cxn>
                <a:cxn ang="0">
                  <a:pos x="21" y="144"/>
                </a:cxn>
                <a:cxn ang="0">
                  <a:pos x="21" y="141"/>
                </a:cxn>
                <a:cxn ang="0">
                  <a:pos x="17" y="134"/>
                </a:cxn>
                <a:cxn ang="0">
                  <a:pos x="17" y="123"/>
                </a:cxn>
                <a:cxn ang="0">
                  <a:pos x="21" y="116"/>
                </a:cxn>
                <a:cxn ang="0">
                  <a:pos x="25" y="109"/>
                </a:cxn>
                <a:cxn ang="0">
                  <a:pos x="32" y="106"/>
                </a:cxn>
                <a:cxn ang="0">
                  <a:pos x="35" y="98"/>
                </a:cxn>
                <a:cxn ang="0">
                  <a:pos x="35" y="91"/>
                </a:cxn>
                <a:cxn ang="0">
                  <a:pos x="35" y="88"/>
                </a:cxn>
                <a:cxn ang="0">
                  <a:pos x="32" y="84"/>
                </a:cxn>
                <a:cxn ang="0">
                  <a:pos x="32" y="77"/>
                </a:cxn>
                <a:cxn ang="0">
                  <a:pos x="32" y="70"/>
                </a:cxn>
                <a:cxn ang="0">
                  <a:pos x="32" y="63"/>
                </a:cxn>
                <a:cxn ang="0">
                  <a:pos x="28" y="53"/>
                </a:cxn>
                <a:cxn ang="0">
                  <a:pos x="28" y="46"/>
                </a:cxn>
                <a:cxn ang="0">
                  <a:pos x="28" y="39"/>
                </a:cxn>
                <a:cxn ang="0">
                  <a:pos x="25" y="35"/>
                </a:cxn>
                <a:cxn ang="0">
                  <a:pos x="25" y="35"/>
                </a:cxn>
                <a:cxn ang="0">
                  <a:pos x="25" y="28"/>
                </a:cxn>
                <a:cxn ang="0">
                  <a:pos x="25" y="21"/>
                </a:cxn>
                <a:cxn ang="0">
                  <a:pos x="25" y="10"/>
                </a:cxn>
                <a:cxn ang="0">
                  <a:pos x="28" y="7"/>
                </a:cxn>
                <a:cxn ang="0">
                  <a:pos x="28" y="3"/>
                </a:cxn>
                <a:cxn ang="0">
                  <a:pos x="25" y="3"/>
                </a:cxn>
                <a:cxn ang="0">
                  <a:pos x="25" y="0"/>
                </a:cxn>
                <a:cxn ang="0">
                  <a:pos x="21" y="0"/>
                </a:cxn>
                <a:cxn ang="0">
                  <a:pos x="17" y="0"/>
                </a:cxn>
                <a:cxn ang="0">
                  <a:pos x="14" y="3"/>
                </a:cxn>
                <a:cxn ang="0">
                  <a:pos x="14" y="10"/>
                </a:cxn>
                <a:cxn ang="0">
                  <a:pos x="10" y="14"/>
                </a:cxn>
                <a:cxn ang="0">
                  <a:pos x="10" y="21"/>
                </a:cxn>
                <a:cxn ang="0">
                  <a:pos x="7" y="21"/>
                </a:cxn>
                <a:cxn ang="0">
                  <a:pos x="3" y="42"/>
                </a:cxn>
                <a:cxn ang="0">
                  <a:pos x="3" y="42"/>
                </a:cxn>
                <a:cxn ang="0">
                  <a:pos x="3" y="49"/>
                </a:cxn>
                <a:cxn ang="0">
                  <a:pos x="7" y="56"/>
                </a:cxn>
                <a:cxn ang="0">
                  <a:pos x="7" y="60"/>
                </a:cxn>
                <a:cxn ang="0">
                  <a:pos x="7" y="70"/>
                </a:cxn>
                <a:cxn ang="0">
                  <a:pos x="7" y="91"/>
                </a:cxn>
                <a:cxn ang="0">
                  <a:pos x="7" y="113"/>
                </a:cxn>
                <a:cxn ang="0">
                  <a:pos x="7" y="134"/>
                </a:cxn>
                <a:cxn ang="0">
                  <a:pos x="7" y="144"/>
                </a:cxn>
                <a:cxn ang="0">
                  <a:pos x="7" y="148"/>
                </a:cxn>
                <a:cxn ang="0">
                  <a:pos x="3" y="155"/>
                </a:cxn>
                <a:cxn ang="0">
                  <a:pos x="3" y="158"/>
                </a:cxn>
                <a:cxn ang="0">
                  <a:pos x="0" y="165"/>
                </a:cxn>
                <a:cxn ang="0">
                  <a:pos x="0" y="165"/>
                </a:cxn>
              </a:cxnLst>
              <a:rect l="0" t="0" r="r" b="b"/>
              <a:pathLst>
                <a:path w="35" h="172">
                  <a:moveTo>
                    <a:pt x="0" y="165"/>
                  </a:moveTo>
                  <a:lnTo>
                    <a:pt x="7" y="172"/>
                  </a:lnTo>
                  <a:lnTo>
                    <a:pt x="14" y="158"/>
                  </a:lnTo>
                  <a:lnTo>
                    <a:pt x="25" y="169"/>
                  </a:lnTo>
                  <a:lnTo>
                    <a:pt x="25" y="165"/>
                  </a:lnTo>
                  <a:lnTo>
                    <a:pt x="25" y="162"/>
                  </a:lnTo>
                  <a:lnTo>
                    <a:pt x="25" y="155"/>
                  </a:lnTo>
                  <a:lnTo>
                    <a:pt x="21" y="144"/>
                  </a:lnTo>
                  <a:lnTo>
                    <a:pt x="21" y="141"/>
                  </a:lnTo>
                  <a:lnTo>
                    <a:pt x="17" y="134"/>
                  </a:lnTo>
                  <a:lnTo>
                    <a:pt x="17" y="123"/>
                  </a:lnTo>
                  <a:lnTo>
                    <a:pt x="21" y="116"/>
                  </a:lnTo>
                  <a:lnTo>
                    <a:pt x="25" y="109"/>
                  </a:lnTo>
                  <a:lnTo>
                    <a:pt x="32" y="106"/>
                  </a:lnTo>
                  <a:lnTo>
                    <a:pt x="35" y="98"/>
                  </a:lnTo>
                  <a:lnTo>
                    <a:pt x="35" y="91"/>
                  </a:lnTo>
                  <a:lnTo>
                    <a:pt x="35" y="88"/>
                  </a:lnTo>
                  <a:lnTo>
                    <a:pt x="32" y="84"/>
                  </a:lnTo>
                  <a:lnTo>
                    <a:pt x="32" y="77"/>
                  </a:lnTo>
                  <a:lnTo>
                    <a:pt x="32" y="70"/>
                  </a:lnTo>
                  <a:lnTo>
                    <a:pt x="32" y="63"/>
                  </a:lnTo>
                  <a:lnTo>
                    <a:pt x="28" y="53"/>
                  </a:lnTo>
                  <a:lnTo>
                    <a:pt x="28" y="46"/>
                  </a:lnTo>
                  <a:lnTo>
                    <a:pt x="28" y="39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28"/>
                  </a:lnTo>
                  <a:lnTo>
                    <a:pt x="25" y="21"/>
                  </a:lnTo>
                  <a:lnTo>
                    <a:pt x="25" y="10"/>
                  </a:lnTo>
                  <a:lnTo>
                    <a:pt x="28" y="7"/>
                  </a:lnTo>
                  <a:lnTo>
                    <a:pt x="28" y="3"/>
                  </a:lnTo>
                  <a:lnTo>
                    <a:pt x="25" y="3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4" y="3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21"/>
                  </a:lnTo>
                  <a:lnTo>
                    <a:pt x="7" y="21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9"/>
                  </a:lnTo>
                  <a:lnTo>
                    <a:pt x="7" y="56"/>
                  </a:lnTo>
                  <a:lnTo>
                    <a:pt x="7" y="60"/>
                  </a:lnTo>
                  <a:lnTo>
                    <a:pt x="7" y="70"/>
                  </a:lnTo>
                  <a:lnTo>
                    <a:pt x="7" y="91"/>
                  </a:lnTo>
                  <a:lnTo>
                    <a:pt x="7" y="113"/>
                  </a:lnTo>
                  <a:lnTo>
                    <a:pt x="7" y="134"/>
                  </a:lnTo>
                  <a:lnTo>
                    <a:pt x="7" y="144"/>
                  </a:lnTo>
                  <a:lnTo>
                    <a:pt x="7" y="148"/>
                  </a:lnTo>
                  <a:lnTo>
                    <a:pt x="3" y="155"/>
                  </a:lnTo>
                  <a:lnTo>
                    <a:pt x="3" y="158"/>
                  </a:lnTo>
                  <a:lnTo>
                    <a:pt x="0" y="165"/>
                  </a:lnTo>
                  <a:lnTo>
                    <a:pt x="0" y="16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6" name="Freeform 204"/>
            <p:cNvSpPr>
              <a:spLocks/>
            </p:cNvSpPr>
            <p:nvPr userDrawn="1"/>
          </p:nvSpPr>
          <p:spPr bwMode="gray">
            <a:xfrm>
              <a:off x="535" y="1595"/>
              <a:ext cx="7" cy="4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0" y="0"/>
                  </a:lnTo>
                  <a:lnTo>
                    <a:pt x="3" y="4"/>
                  </a:lnTo>
                  <a:lnTo>
                    <a:pt x="7" y="4"/>
                  </a:lnTo>
                  <a:lnTo>
                    <a:pt x="7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" name="Freeform 205"/>
            <p:cNvSpPr>
              <a:spLocks/>
            </p:cNvSpPr>
            <p:nvPr userDrawn="1"/>
          </p:nvSpPr>
          <p:spPr bwMode="gray">
            <a:xfrm>
              <a:off x="526" y="1591"/>
              <a:ext cx="5" cy="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" name="Freeform 206"/>
            <p:cNvSpPr>
              <a:spLocks/>
            </p:cNvSpPr>
            <p:nvPr userDrawn="1"/>
          </p:nvSpPr>
          <p:spPr bwMode="gray">
            <a:xfrm>
              <a:off x="535" y="1607"/>
              <a:ext cx="7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3" y="4"/>
                </a:cxn>
                <a:cxn ang="0">
                  <a:pos x="7" y="0"/>
                </a:cxn>
                <a:cxn ang="0">
                  <a:pos x="3" y="4"/>
                </a:cxn>
                <a:cxn ang="0">
                  <a:pos x="0" y="4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lnTo>
                    <a:pt x="3" y="4"/>
                  </a:lnTo>
                  <a:lnTo>
                    <a:pt x="7" y="0"/>
                  </a:lnTo>
                  <a:lnTo>
                    <a:pt x="3" y="4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" name="Freeform 207"/>
            <p:cNvSpPr>
              <a:spLocks/>
            </p:cNvSpPr>
            <p:nvPr userDrawn="1"/>
          </p:nvSpPr>
          <p:spPr bwMode="gray">
            <a:xfrm>
              <a:off x="610" y="1572"/>
              <a:ext cx="4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" name="Freeform 208"/>
            <p:cNvSpPr>
              <a:spLocks/>
            </p:cNvSpPr>
            <p:nvPr userDrawn="1"/>
          </p:nvSpPr>
          <p:spPr bwMode="gray">
            <a:xfrm>
              <a:off x="1023" y="1470"/>
              <a:ext cx="7" cy="30"/>
            </a:xfrm>
            <a:custGeom>
              <a:avLst/>
              <a:gdLst/>
              <a:ahLst/>
              <a:cxnLst>
                <a:cxn ang="0">
                  <a:pos x="7" y="28"/>
                </a:cxn>
                <a:cxn ang="0">
                  <a:pos x="7" y="21"/>
                </a:cxn>
                <a:cxn ang="0">
                  <a:pos x="7" y="14"/>
                </a:cxn>
                <a:cxn ang="0">
                  <a:pos x="4" y="7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4" y="7"/>
                </a:cxn>
                <a:cxn ang="0">
                  <a:pos x="7" y="14"/>
                </a:cxn>
                <a:cxn ang="0">
                  <a:pos x="7" y="21"/>
                </a:cxn>
                <a:cxn ang="0">
                  <a:pos x="7" y="28"/>
                </a:cxn>
              </a:cxnLst>
              <a:rect l="0" t="0" r="r" b="b"/>
              <a:pathLst>
                <a:path w="7" h="28">
                  <a:moveTo>
                    <a:pt x="7" y="28"/>
                  </a:moveTo>
                  <a:lnTo>
                    <a:pt x="7" y="21"/>
                  </a:lnTo>
                  <a:lnTo>
                    <a:pt x="7" y="14"/>
                  </a:lnTo>
                  <a:lnTo>
                    <a:pt x="4" y="7"/>
                  </a:lnTo>
                  <a:lnTo>
                    <a:pt x="4" y="4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7"/>
                  </a:lnTo>
                  <a:lnTo>
                    <a:pt x="7" y="14"/>
                  </a:lnTo>
                  <a:lnTo>
                    <a:pt x="7" y="21"/>
                  </a:lnTo>
                  <a:lnTo>
                    <a:pt x="7" y="2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" name="Freeform 209"/>
            <p:cNvSpPr>
              <a:spLocks/>
            </p:cNvSpPr>
            <p:nvPr userDrawn="1"/>
          </p:nvSpPr>
          <p:spPr bwMode="gray">
            <a:xfrm>
              <a:off x="802" y="1462"/>
              <a:ext cx="7" cy="4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" name="Freeform 210"/>
            <p:cNvSpPr>
              <a:spLocks/>
            </p:cNvSpPr>
            <p:nvPr userDrawn="1"/>
          </p:nvSpPr>
          <p:spPr bwMode="gray">
            <a:xfrm>
              <a:off x="781" y="1489"/>
              <a:ext cx="11" cy="3"/>
            </a:xfrm>
            <a:custGeom>
              <a:avLst/>
              <a:gdLst/>
              <a:ahLst/>
              <a:cxnLst>
                <a:cxn ang="0">
                  <a:pos x="11" y="3"/>
                </a:cxn>
                <a:cxn ang="0">
                  <a:pos x="7" y="3"/>
                </a:cxn>
                <a:cxn ang="0">
                  <a:pos x="0" y="0"/>
                </a:cxn>
                <a:cxn ang="0">
                  <a:pos x="7" y="3"/>
                </a:cxn>
                <a:cxn ang="0">
                  <a:pos x="11" y="3"/>
                </a:cxn>
              </a:cxnLst>
              <a:rect l="0" t="0" r="r" b="b"/>
              <a:pathLst>
                <a:path w="11" h="3">
                  <a:moveTo>
                    <a:pt x="11" y="3"/>
                  </a:moveTo>
                  <a:lnTo>
                    <a:pt x="7" y="3"/>
                  </a:lnTo>
                  <a:lnTo>
                    <a:pt x="0" y="0"/>
                  </a:lnTo>
                  <a:lnTo>
                    <a:pt x="7" y="3"/>
                  </a:lnTo>
                  <a:lnTo>
                    <a:pt x="11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" name="Freeform 211"/>
            <p:cNvSpPr>
              <a:spLocks/>
            </p:cNvSpPr>
            <p:nvPr userDrawn="1"/>
          </p:nvSpPr>
          <p:spPr bwMode="gray">
            <a:xfrm>
              <a:off x="868" y="1474"/>
              <a:ext cx="7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7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3" y="0"/>
                  </a:lnTo>
                  <a:lnTo>
                    <a:pt x="7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" name="Freeform 212"/>
            <p:cNvSpPr>
              <a:spLocks/>
            </p:cNvSpPr>
            <p:nvPr userDrawn="1"/>
          </p:nvSpPr>
          <p:spPr bwMode="gray">
            <a:xfrm>
              <a:off x="937" y="1455"/>
              <a:ext cx="10" cy="49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7" y="14"/>
                </a:cxn>
                <a:cxn ang="0">
                  <a:pos x="7" y="18"/>
                </a:cxn>
                <a:cxn ang="0">
                  <a:pos x="7" y="25"/>
                </a:cxn>
                <a:cxn ang="0">
                  <a:pos x="7" y="32"/>
                </a:cxn>
                <a:cxn ang="0">
                  <a:pos x="3" y="35"/>
                </a:cxn>
                <a:cxn ang="0">
                  <a:pos x="3" y="39"/>
                </a:cxn>
                <a:cxn ang="0">
                  <a:pos x="3" y="42"/>
                </a:cxn>
                <a:cxn ang="0">
                  <a:pos x="0" y="46"/>
                </a:cxn>
                <a:cxn ang="0">
                  <a:pos x="3" y="39"/>
                </a:cxn>
                <a:cxn ang="0">
                  <a:pos x="3" y="32"/>
                </a:cxn>
                <a:cxn ang="0">
                  <a:pos x="7" y="28"/>
                </a:cxn>
                <a:cxn ang="0">
                  <a:pos x="7" y="25"/>
                </a:cxn>
                <a:cxn ang="0">
                  <a:pos x="7" y="18"/>
                </a:cxn>
                <a:cxn ang="0">
                  <a:pos x="7" y="14"/>
                </a:cxn>
                <a:cxn ang="0">
                  <a:pos x="10" y="11"/>
                </a:cxn>
                <a:cxn ang="0">
                  <a:pos x="3" y="0"/>
                </a:cxn>
                <a:cxn ang="0">
                  <a:pos x="10" y="7"/>
                </a:cxn>
                <a:cxn ang="0">
                  <a:pos x="10" y="11"/>
                </a:cxn>
              </a:cxnLst>
              <a:rect l="0" t="0" r="r" b="b"/>
              <a:pathLst>
                <a:path w="10" h="46">
                  <a:moveTo>
                    <a:pt x="10" y="11"/>
                  </a:moveTo>
                  <a:lnTo>
                    <a:pt x="7" y="14"/>
                  </a:lnTo>
                  <a:lnTo>
                    <a:pt x="7" y="18"/>
                  </a:lnTo>
                  <a:lnTo>
                    <a:pt x="7" y="25"/>
                  </a:lnTo>
                  <a:lnTo>
                    <a:pt x="7" y="32"/>
                  </a:lnTo>
                  <a:lnTo>
                    <a:pt x="3" y="35"/>
                  </a:lnTo>
                  <a:lnTo>
                    <a:pt x="3" y="39"/>
                  </a:lnTo>
                  <a:lnTo>
                    <a:pt x="3" y="42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3" y="32"/>
                  </a:lnTo>
                  <a:lnTo>
                    <a:pt x="7" y="28"/>
                  </a:lnTo>
                  <a:lnTo>
                    <a:pt x="7" y="25"/>
                  </a:lnTo>
                  <a:lnTo>
                    <a:pt x="7" y="18"/>
                  </a:lnTo>
                  <a:lnTo>
                    <a:pt x="7" y="14"/>
                  </a:lnTo>
                  <a:lnTo>
                    <a:pt x="10" y="11"/>
                  </a:lnTo>
                  <a:lnTo>
                    <a:pt x="3" y="0"/>
                  </a:lnTo>
                  <a:lnTo>
                    <a:pt x="10" y="7"/>
                  </a:lnTo>
                  <a:lnTo>
                    <a:pt x="10" y="1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" name="Freeform 213"/>
            <p:cNvSpPr>
              <a:spLocks/>
            </p:cNvSpPr>
            <p:nvPr userDrawn="1"/>
          </p:nvSpPr>
          <p:spPr bwMode="gray">
            <a:xfrm>
              <a:off x="926" y="1512"/>
              <a:ext cx="7" cy="7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4" y="3"/>
                </a:cxn>
                <a:cxn ang="0">
                  <a:pos x="4" y="7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7" y="0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4" y="3"/>
                  </a:lnTo>
                  <a:lnTo>
                    <a:pt x="4" y="7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" name="Freeform 214"/>
            <p:cNvSpPr>
              <a:spLocks/>
            </p:cNvSpPr>
            <p:nvPr userDrawn="1"/>
          </p:nvSpPr>
          <p:spPr bwMode="gray">
            <a:xfrm>
              <a:off x="914" y="1459"/>
              <a:ext cx="12" cy="7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4" y="3"/>
                </a:cxn>
                <a:cxn ang="0">
                  <a:pos x="7" y="0"/>
                </a:cxn>
                <a:cxn ang="0">
                  <a:pos x="11" y="0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lnTo>
                    <a:pt x="11" y="0"/>
                  </a:lnTo>
                  <a:lnTo>
                    <a:pt x="7" y="0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3"/>
                  </a:lnTo>
                  <a:lnTo>
                    <a:pt x="7" y="0"/>
                  </a:lnTo>
                  <a:lnTo>
                    <a:pt x="1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" name="Freeform 215"/>
            <p:cNvSpPr>
              <a:spLocks/>
            </p:cNvSpPr>
            <p:nvPr userDrawn="1"/>
          </p:nvSpPr>
          <p:spPr bwMode="gray">
            <a:xfrm>
              <a:off x="893" y="1477"/>
              <a:ext cx="7" cy="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4" y="4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" name="Freeform 216"/>
            <p:cNvSpPr>
              <a:spLocks/>
            </p:cNvSpPr>
            <p:nvPr userDrawn="1"/>
          </p:nvSpPr>
          <p:spPr bwMode="gray">
            <a:xfrm>
              <a:off x="918" y="1599"/>
              <a:ext cx="3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7"/>
                </a:cxn>
                <a:cxn ang="0">
                  <a:pos x="3" y="11"/>
                </a:cxn>
                <a:cxn ang="0">
                  <a:pos x="3" y="7"/>
                </a:cxn>
                <a:cxn ang="0">
                  <a:pos x="0" y="0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lnTo>
                    <a:pt x="3" y="7"/>
                  </a:lnTo>
                  <a:lnTo>
                    <a:pt x="3" y="11"/>
                  </a:lnTo>
                  <a:lnTo>
                    <a:pt x="3" y="7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" name="Freeform 217"/>
            <p:cNvSpPr>
              <a:spLocks/>
            </p:cNvSpPr>
            <p:nvPr userDrawn="1"/>
          </p:nvSpPr>
          <p:spPr bwMode="gray">
            <a:xfrm>
              <a:off x="937" y="1522"/>
              <a:ext cx="21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8"/>
                </a:cxn>
                <a:cxn ang="0">
                  <a:pos x="14" y="11"/>
                </a:cxn>
                <a:cxn ang="0">
                  <a:pos x="21" y="15"/>
                </a:cxn>
                <a:cxn ang="0">
                  <a:pos x="10" y="11"/>
                </a:cxn>
                <a:cxn ang="0">
                  <a:pos x="3" y="4"/>
                </a:cxn>
                <a:cxn ang="0">
                  <a:pos x="0" y="0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7" y="8"/>
                  </a:lnTo>
                  <a:lnTo>
                    <a:pt x="14" y="11"/>
                  </a:lnTo>
                  <a:lnTo>
                    <a:pt x="21" y="15"/>
                  </a:lnTo>
                  <a:lnTo>
                    <a:pt x="10" y="11"/>
                  </a:lnTo>
                  <a:lnTo>
                    <a:pt x="3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" name="Freeform 218"/>
            <p:cNvSpPr>
              <a:spLocks/>
            </p:cNvSpPr>
            <p:nvPr userDrawn="1"/>
          </p:nvSpPr>
          <p:spPr bwMode="gray">
            <a:xfrm>
              <a:off x="966" y="1531"/>
              <a:ext cx="7" cy="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3" y="3"/>
                </a:cxn>
                <a:cxn ang="0">
                  <a:pos x="7" y="0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" name="Freeform 219"/>
            <p:cNvSpPr>
              <a:spLocks/>
            </p:cNvSpPr>
            <p:nvPr userDrawn="1"/>
          </p:nvSpPr>
          <p:spPr bwMode="gray">
            <a:xfrm>
              <a:off x="733" y="1500"/>
              <a:ext cx="26" cy="7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21" y="0"/>
                </a:cxn>
                <a:cxn ang="0">
                  <a:pos x="25" y="0"/>
                </a:cxn>
                <a:cxn ang="0">
                  <a:pos x="18" y="4"/>
                </a:cxn>
                <a:cxn ang="0">
                  <a:pos x="11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1" y="4"/>
                </a:cxn>
              </a:cxnLst>
              <a:rect l="0" t="0" r="r" b="b"/>
              <a:pathLst>
                <a:path w="25" h="7">
                  <a:moveTo>
                    <a:pt x="11" y="4"/>
                  </a:moveTo>
                  <a:lnTo>
                    <a:pt x="21" y="0"/>
                  </a:lnTo>
                  <a:lnTo>
                    <a:pt x="25" y="0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1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" name="Freeform 220"/>
            <p:cNvSpPr>
              <a:spLocks/>
            </p:cNvSpPr>
            <p:nvPr userDrawn="1"/>
          </p:nvSpPr>
          <p:spPr bwMode="gray">
            <a:xfrm>
              <a:off x="723" y="1355"/>
              <a:ext cx="7" cy="17"/>
            </a:xfrm>
            <a:custGeom>
              <a:avLst/>
              <a:gdLst/>
              <a:ahLst/>
              <a:cxnLst>
                <a:cxn ang="0">
                  <a:pos x="3" y="15"/>
                </a:cxn>
                <a:cxn ang="0">
                  <a:pos x="7" y="8"/>
                </a:cxn>
                <a:cxn ang="0">
                  <a:pos x="3" y="0"/>
                </a:cxn>
                <a:cxn ang="0">
                  <a:pos x="7" y="8"/>
                </a:cxn>
                <a:cxn ang="0">
                  <a:pos x="3" y="11"/>
                </a:cxn>
                <a:cxn ang="0">
                  <a:pos x="3" y="11"/>
                </a:cxn>
                <a:cxn ang="0">
                  <a:pos x="3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3" y="15"/>
                </a:cxn>
              </a:cxnLst>
              <a:rect l="0" t="0" r="r" b="b"/>
              <a:pathLst>
                <a:path w="7" h="15">
                  <a:moveTo>
                    <a:pt x="3" y="15"/>
                  </a:moveTo>
                  <a:lnTo>
                    <a:pt x="7" y="8"/>
                  </a:lnTo>
                  <a:lnTo>
                    <a:pt x="3" y="0"/>
                  </a:lnTo>
                  <a:lnTo>
                    <a:pt x="7" y="8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3" y="1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" name="Freeform 221"/>
            <p:cNvSpPr>
              <a:spLocks/>
            </p:cNvSpPr>
            <p:nvPr userDrawn="1"/>
          </p:nvSpPr>
          <p:spPr bwMode="gray">
            <a:xfrm>
              <a:off x="723" y="1372"/>
              <a:ext cx="3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3" y="7"/>
                </a:cxn>
                <a:cxn ang="0">
                  <a:pos x="3" y="10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3" h="10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3" y="7"/>
                  </a:lnTo>
                  <a:lnTo>
                    <a:pt x="3" y="10"/>
                  </a:lnTo>
                  <a:lnTo>
                    <a:pt x="0" y="7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" name="Freeform 222"/>
            <p:cNvSpPr>
              <a:spLocks/>
            </p:cNvSpPr>
            <p:nvPr userDrawn="1"/>
          </p:nvSpPr>
          <p:spPr bwMode="gray">
            <a:xfrm>
              <a:off x="704" y="1417"/>
              <a:ext cx="5" cy="11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10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1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" name="Freeform 223"/>
            <p:cNvSpPr>
              <a:spLocks/>
            </p:cNvSpPr>
            <p:nvPr userDrawn="1"/>
          </p:nvSpPr>
          <p:spPr bwMode="gray">
            <a:xfrm>
              <a:off x="712" y="1390"/>
              <a:ext cx="11" cy="1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4" y="7"/>
                </a:cxn>
                <a:cxn ang="0">
                  <a:pos x="7" y="4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7" y="4"/>
                </a:cxn>
                <a:cxn ang="0">
                  <a:pos x="0" y="7"/>
                </a:cxn>
              </a:cxnLst>
              <a:rect l="0" t="0" r="r" b="b"/>
              <a:pathLst>
                <a:path w="11" h="11">
                  <a:moveTo>
                    <a:pt x="0" y="7"/>
                  </a:moveTo>
                  <a:lnTo>
                    <a:pt x="0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7"/>
                  </a:lnTo>
                  <a:lnTo>
                    <a:pt x="7" y="4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" name="Freeform 224"/>
            <p:cNvSpPr>
              <a:spLocks/>
            </p:cNvSpPr>
            <p:nvPr userDrawn="1"/>
          </p:nvSpPr>
          <p:spPr bwMode="gray">
            <a:xfrm>
              <a:off x="726" y="1470"/>
              <a:ext cx="14" cy="4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7" y="4"/>
                </a:cxn>
                <a:cxn ang="0">
                  <a:pos x="0" y="0"/>
                </a:cxn>
                <a:cxn ang="0">
                  <a:pos x="7" y="4"/>
                </a:cxn>
                <a:cxn ang="0">
                  <a:pos x="11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14" y="4"/>
                  </a:lnTo>
                  <a:lnTo>
                    <a:pt x="7" y="4"/>
                  </a:lnTo>
                  <a:lnTo>
                    <a:pt x="0" y="0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4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7" name="Freeform 225"/>
            <p:cNvSpPr>
              <a:spLocks/>
            </p:cNvSpPr>
            <p:nvPr userDrawn="1"/>
          </p:nvSpPr>
          <p:spPr bwMode="gray">
            <a:xfrm>
              <a:off x="712" y="1531"/>
              <a:ext cx="7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8" name="Freeform 226"/>
            <p:cNvSpPr>
              <a:spLocks/>
            </p:cNvSpPr>
            <p:nvPr userDrawn="1"/>
          </p:nvSpPr>
          <p:spPr bwMode="gray">
            <a:xfrm>
              <a:off x="719" y="1539"/>
              <a:ext cx="14" cy="30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4" y="17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4" y="17"/>
                </a:cxn>
                <a:cxn ang="0">
                  <a:pos x="4" y="17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4" h="28">
                  <a:moveTo>
                    <a:pt x="14" y="28"/>
                  </a:moveTo>
                  <a:lnTo>
                    <a:pt x="4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4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9" name="Freeform 227"/>
            <p:cNvSpPr>
              <a:spLocks/>
            </p:cNvSpPr>
            <p:nvPr userDrawn="1"/>
          </p:nvSpPr>
          <p:spPr bwMode="gray">
            <a:xfrm>
              <a:off x="759" y="1531"/>
              <a:ext cx="3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0" name="Freeform 228"/>
            <p:cNvSpPr>
              <a:spLocks/>
            </p:cNvSpPr>
            <p:nvPr userDrawn="1"/>
          </p:nvSpPr>
          <p:spPr bwMode="gray">
            <a:xfrm>
              <a:off x="817" y="1534"/>
              <a:ext cx="4" cy="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1" name="Freeform 229"/>
            <p:cNvSpPr>
              <a:spLocks/>
            </p:cNvSpPr>
            <p:nvPr userDrawn="1"/>
          </p:nvSpPr>
          <p:spPr bwMode="gray">
            <a:xfrm>
              <a:off x="864" y="1477"/>
              <a:ext cx="4" cy="30"/>
            </a:xfrm>
            <a:custGeom>
              <a:avLst/>
              <a:gdLst/>
              <a:ahLst/>
              <a:cxnLst>
                <a:cxn ang="0">
                  <a:pos x="4" y="25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21"/>
                </a:cxn>
                <a:cxn ang="0">
                  <a:pos x="4" y="28"/>
                </a:cxn>
                <a:cxn ang="0">
                  <a:pos x="4" y="25"/>
                </a:cxn>
              </a:cxnLst>
              <a:rect l="0" t="0" r="r" b="b"/>
              <a:pathLst>
                <a:path w="4" h="28">
                  <a:moveTo>
                    <a:pt x="4" y="25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4" y="28"/>
                  </a:lnTo>
                  <a:lnTo>
                    <a:pt x="4" y="2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2" name="Freeform 230"/>
            <p:cNvSpPr>
              <a:spLocks/>
            </p:cNvSpPr>
            <p:nvPr userDrawn="1"/>
          </p:nvSpPr>
          <p:spPr bwMode="gray">
            <a:xfrm>
              <a:off x="918" y="1618"/>
              <a:ext cx="3" cy="11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3" y="3"/>
                </a:cxn>
                <a:cxn ang="0">
                  <a:pos x="0" y="0"/>
                </a:cxn>
                <a:cxn ang="0">
                  <a:pos x="3" y="3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3" y="10"/>
                </a:cxn>
              </a:cxnLst>
              <a:rect l="0" t="0" r="r" b="b"/>
              <a:pathLst>
                <a:path w="3" h="10">
                  <a:moveTo>
                    <a:pt x="3" y="10"/>
                  </a:moveTo>
                  <a:lnTo>
                    <a:pt x="3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1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3" name="Freeform 231"/>
            <p:cNvSpPr>
              <a:spLocks/>
            </p:cNvSpPr>
            <p:nvPr userDrawn="1"/>
          </p:nvSpPr>
          <p:spPr bwMode="gray">
            <a:xfrm>
              <a:off x="1005" y="1534"/>
              <a:ext cx="22" cy="12"/>
            </a:xfrm>
            <a:custGeom>
              <a:avLst/>
              <a:gdLst/>
              <a:ahLst/>
              <a:cxnLst>
                <a:cxn ang="0">
                  <a:pos x="15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1" y="7"/>
                </a:cxn>
                <a:cxn ang="0">
                  <a:pos x="18" y="7"/>
                </a:cxn>
                <a:cxn ang="0">
                  <a:pos x="22" y="11"/>
                </a:cxn>
                <a:cxn ang="0">
                  <a:pos x="18" y="7"/>
                </a:cxn>
                <a:cxn ang="0">
                  <a:pos x="15" y="7"/>
                </a:cxn>
              </a:cxnLst>
              <a:rect l="0" t="0" r="r" b="b"/>
              <a:pathLst>
                <a:path w="22" h="11">
                  <a:moveTo>
                    <a:pt x="15" y="7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" y="7"/>
                  </a:lnTo>
                  <a:lnTo>
                    <a:pt x="18" y="7"/>
                  </a:lnTo>
                  <a:lnTo>
                    <a:pt x="22" y="11"/>
                  </a:lnTo>
                  <a:lnTo>
                    <a:pt x="18" y="7"/>
                  </a:lnTo>
                  <a:lnTo>
                    <a:pt x="15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4" name="Freeform 232"/>
            <p:cNvSpPr>
              <a:spLocks/>
            </p:cNvSpPr>
            <p:nvPr userDrawn="1"/>
          </p:nvSpPr>
          <p:spPr bwMode="gray">
            <a:xfrm>
              <a:off x="1049" y="999"/>
              <a:ext cx="3" cy="4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46"/>
                </a:cxn>
                <a:cxn ang="0">
                  <a:pos x="0" y="28"/>
                </a:cxn>
                <a:cxn ang="0">
                  <a:pos x="0" y="14"/>
                </a:cxn>
                <a:cxn ang="0">
                  <a:pos x="3" y="0"/>
                </a:cxn>
              </a:cxnLst>
              <a:rect l="0" t="0" r="r" b="b"/>
              <a:pathLst>
                <a:path w="3" h="46">
                  <a:moveTo>
                    <a:pt x="3" y="0"/>
                  </a:moveTo>
                  <a:lnTo>
                    <a:pt x="0" y="46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5" name="Freeform 233"/>
            <p:cNvSpPr>
              <a:spLocks/>
            </p:cNvSpPr>
            <p:nvPr userDrawn="1"/>
          </p:nvSpPr>
          <p:spPr bwMode="gray">
            <a:xfrm>
              <a:off x="1045" y="949"/>
              <a:ext cx="14" cy="16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15"/>
                </a:cxn>
              </a:cxnLst>
              <a:rect l="0" t="0" r="r" b="b"/>
              <a:pathLst>
                <a:path w="14" h="15">
                  <a:moveTo>
                    <a:pt x="0" y="15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1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6" name="Freeform 234"/>
            <p:cNvSpPr>
              <a:spLocks/>
            </p:cNvSpPr>
            <p:nvPr userDrawn="1"/>
          </p:nvSpPr>
          <p:spPr bwMode="gray">
            <a:xfrm>
              <a:off x="1052" y="843"/>
              <a:ext cx="4" cy="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3"/>
                </a:cxn>
                <a:cxn ang="0">
                  <a:pos x="0" y="7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7">
                  <a:moveTo>
                    <a:pt x="4" y="0"/>
                  </a:moveTo>
                  <a:lnTo>
                    <a:pt x="4" y="3"/>
                  </a:lnTo>
                  <a:lnTo>
                    <a:pt x="0" y="7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7" name="Freeform 235"/>
            <p:cNvSpPr>
              <a:spLocks/>
            </p:cNvSpPr>
            <p:nvPr userDrawn="1"/>
          </p:nvSpPr>
          <p:spPr bwMode="gray">
            <a:xfrm>
              <a:off x="1045" y="851"/>
              <a:ext cx="4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8" name="Freeform 236"/>
            <p:cNvSpPr>
              <a:spLocks/>
            </p:cNvSpPr>
            <p:nvPr userDrawn="1"/>
          </p:nvSpPr>
          <p:spPr bwMode="gray">
            <a:xfrm>
              <a:off x="966" y="916"/>
              <a:ext cx="3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3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lnTo>
                    <a:pt x="0" y="3"/>
                  </a:lnTo>
                  <a:lnTo>
                    <a:pt x="3" y="7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9" name="Freeform 237"/>
            <p:cNvSpPr>
              <a:spLocks/>
            </p:cNvSpPr>
            <p:nvPr userDrawn="1"/>
          </p:nvSpPr>
          <p:spPr bwMode="gray">
            <a:xfrm>
              <a:off x="802" y="1151"/>
              <a:ext cx="11" cy="22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4" y="18"/>
                </a:cxn>
                <a:cxn ang="0">
                  <a:pos x="4" y="14"/>
                </a:cxn>
                <a:cxn ang="0">
                  <a:pos x="7" y="7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7"/>
                </a:cxn>
                <a:cxn ang="0">
                  <a:pos x="7" y="11"/>
                </a:cxn>
                <a:cxn ang="0">
                  <a:pos x="4" y="18"/>
                </a:cxn>
                <a:cxn ang="0">
                  <a:pos x="0" y="21"/>
                </a:cxn>
              </a:cxnLst>
              <a:rect l="0" t="0" r="r" b="b"/>
              <a:pathLst>
                <a:path w="11" h="21">
                  <a:moveTo>
                    <a:pt x="0" y="21"/>
                  </a:moveTo>
                  <a:lnTo>
                    <a:pt x="4" y="18"/>
                  </a:lnTo>
                  <a:lnTo>
                    <a:pt x="4" y="14"/>
                  </a:lnTo>
                  <a:lnTo>
                    <a:pt x="7" y="7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4" y="18"/>
                  </a:lnTo>
                  <a:lnTo>
                    <a:pt x="0" y="2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0" name="Freeform 238"/>
            <p:cNvSpPr>
              <a:spLocks/>
            </p:cNvSpPr>
            <p:nvPr userDrawn="1"/>
          </p:nvSpPr>
          <p:spPr bwMode="gray">
            <a:xfrm>
              <a:off x="854" y="949"/>
              <a:ext cx="17" cy="24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3" y="18"/>
                </a:cxn>
                <a:cxn ang="0">
                  <a:pos x="7" y="15"/>
                </a:cxn>
                <a:cxn ang="0">
                  <a:pos x="14" y="8"/>
                </a:cxn>
                <a:cxn ang="0">
                  <a:pos x="17" y="0"/>
                </a:cxn>
                <a:cxn ang="0">
                  <a:pos x="14" y="8"/>
                </a:cxn>
                <a:cxn ang="0">
                  <a:pos x="7" y="15"/>
                </a:cxn>
                <a:cxn ang="0">
                  <a:pos x="3" y="18"/>
                </a:cxn>
                <a:cxn ang="0">
                  <a:pos x="0" y="22"/>
                </a:cxn>
              </a:cxnLst>
              <a:rect l="0" t="0" r="r" b="b"/>
              <a:pathLst>
                <a:path w="17" h="22">
                  <a:moveTo>
                    <a:pt x="0" y="22"/>
                  </a:moveTo>
                  <a:lnTo>
                    <a:pt x="3" y="18"/>
                  </a:lnTo>
                  <a:lnTo>
                    <a:pt x="7" y="15"/>
                  </a:lnTo>
                  <a:lnTo>
                    <a:pt x="14" y="8"/>
                  </a:lnTo>
                  <a:lnTo>
                    <a:pt x="17" y="0"/>
                  </a:lnTo>
                  <a:lnTo>
                    <a:pt x="14" y="8"/>
                  </a:lnTo>
                  <a:lnTo>
                    <a:pt x="7" y="15"/>
                  </a:lnTo>
                  <a:lnTo>
                    <a:pt x="3" y="18"/>
                  </a:lnTo>
                  <a:lnTo>
                    <a:pt x="0" y="2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1" name="Freeform 239"/>
            <p:cNvSpPr>
              <a:spLocks/>
            </p:cNvSpPr>
            <p:nvPr userDrawn="1"/>
          </p:nvSpPr>
          <p:spPr bwMode="gray">
            <a:xfrm>
              <a:off x="885" y="881"/>
              <a:ext cx="12" cy="1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4" y="7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7" y="4"/>
                </a:cxn>
                <a:cxn ang="0">
                  <a:pos x="4" y="7"/>
                </a:cxn>
                <a:cxn ang="0">
                  <a:pos x="0" y="14"/>
                </a:cxn>
              </a:cxnLst>
              <a:rect l="0" t="0" r="r" b="b"/>
              <a:pathLst>
                <a:path w="11" h="14">
                  <a:moveTo>
                    <a:pt x="0" y="14"/>
                  </a:moveTo>
                  <a:lnTo>
                    <a:pt x="4" y="7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4" y="7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2" name="Freeform 240"/>
            <p:cNvSpPr>
              <a:spLocks/>
            </p:cNvSpPr>
            <p:nvPr userDrawn="1"/>
          </p:nvSpPr>
          <p:spPr bwMode="gray">
            <a:xfrm>
              <a:off x="904" y="851"/>
              <a:ext cx="22" cy="19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0" y="10"/>
                </a:cxn>
                <a:cxn ang="0">
                  <a:pos x="21" y="0"/>
                </a:cxn>
                <a:cxn ang="0">
                  <a:pos x="21" y="3"/>
                </a:cxn>
                <a:cxn ang="0">
                  <a:pos x="21" y="3"/>
                </a:cxn>
                <a:cxn ang="0">
                  <a:pos x="17" y="3"/>
                </a:cxn>
                <a:cxn ang="0">
                  <a:pos x="14" y="7"/>
                </a:cxn>
                <a:cxn ang="0">
                  <a:pos x="7" y="10"/>
                </a:cxn>
                <a:cxn ang="0">
                  <a:pos x="0" y="18"/>
                </a:cxn>
              </a:cxnLst>
              <a:rect l="0" t="0" r="r" b="b"/>
              <a:pathLst>
                <a:path w="21" h="18">
                  <a:moveTo>
                    <a:pt x="0" y="18"/>
                  </a:moveTo>
                  <a:lnTo>
                    <a:pt x="10" y="10"/>
                  </a:lnTo>
                  <a:lnTo>
                    <a:pt x="21" y="0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17" y="3"/>
                  </a:lnTo>
                  <a:lnTo>
                    <a:pt x="14" y="7"/>
                  </a:lnTo>
                  <a:lnTo>
                    <a:pt x="7" y="10"/>
                  </a:lnTo>
                  <a:lnTo>
                    <a:pt x="0" y="1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3" name="Freeform 241"/>
            <p:cNvSpPr>
              <a:spLocks/>
            </p:cNvSpPr>
            <p:nvPr userDrawn="1"/>
          </p:nvSpPr>
          <p:spPr bwMode="gray">
            <a:xfrm>
              <a:off x="930" y="874"/>
              <a:ext cx="14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7"/>
                </a:cxn>
                <a:cxn ang="0">
                  <a:pos x="14" y="14"/>
                </a:cxn>
                <a:cxn ang="0">
                  <a:pos x="10" y="11"/>
                </a:cxn>
                <a:cxn ang="0">
                  <a:pos x="3" y="4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14" h="14">
                  <a:moveTo>
                    <a:pt x="0" y="0"/>
                  </a:moveTo>
                  <a:lnTo>
                    <a:pt x="7" y="7"/>
                  </a:lnTo>
                  <a:lnTo>
                    <a:pt x="14" y="14"/>
                  </a:lnTo>
                  <a:lnTo>
                    <a:pt x="10" y="11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4" name="Freeform 242"/>
            <p:cNvSpPr>
              <a:spLocks/>
            </p:cNvSpPr>
            <p:nvPr userDrawn="1"/>
          </p:nvSpPr>
          <p:spPr bwMode="gray">
            <a:xfrm>
              <a:off x="951" y="900"/>
              <a:ext cx="11" cy="8"/>
            </a:xfrm>
            <a:custGeom>
              <a:avLst/>
              <a:gdLst/>
              <a:ahLst/>
              <a:cxnLst>
                <a:cxn ang="0">
                  <a:pos x="10" y="7"/>
                </a:cxn>
                <a:cxn ang="0">
                  <a:pos x="0" y="0"/>
                </a:cxn>
                <a:cxn ang="0">
                  <a:pos x="3" y="3"/>
                </a:cxn>
                <a:cxn ang="0">
                  <a:pos x="10" y="7"/>
                </a:cxn>
              </a:cxnLst>
              <a:rect l="0" t="0" r="r" b="b"/>
              <a:pathLst>
                <a:path w="10" h="7">
                  <a:moveTo>
                    <a:pt x="10" y="7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1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5" name="Freeform 243"/>
            <p:cNvSpPr>
              <a:spLocks/>
            </p:cNvSpPr>
            <p:nvPr userDrawn="1"/>
          </p:nvSpPr>
          <p:spPr bwMode="gray">
            <a:xfrm>
              <a:off x="994" y="843"/>
              <a:ext cx="8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0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lnTo>
                    <a:pt x="3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6" name="Freeform 244"/>
            <p:cNvSpPr>
              <a:spLocks/>
            </p:cNvSpPr>
            <p:nvPr userDrawn="1"/>
          </p:nvSpPr>
          <p:spPr bwMode="gray">
            <a:xfrm>
              <a:off x="1005" y="824"/>
              <a:ext cx="4" cy="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7" name="Freeform 245"/>
            <p:cNvSpPr>
              <a:spLocks/>
            </p:cNvSpPr>
            <p:nvPr userDrawn="1"/>
          </p:nvSpPr>
          <p:spPr bwMode="gray">
            <a:xfrm>
              <a:off x="2244" y="1432"/>
              <a:ext cx="15" cy="1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0" y="7"/>
                </a:cxn>
                <a:cxn ang="0">
                  <a:pos x="14" y="0"/>
                </a:cxn>
              </a:cxnLst>
              <a:rect l="0" t="0" r="r" b="b"/>
              <a:pathLst>
                <a:path w="14" h="14">
                  <a:moveTo>
                    <a:pt x="14" y="0"/>
                  </a:moveTo>
                  <a:lnTo>
                    <a:pt x="0" y="7"/>
                  </a:lnTo>
                  <a:lnTo>
                    <a:pt x="0" y="14"/>
                  </a:lnTo>
                  <a:lnTo>
                    <a:pt x="0" y="7"/>
                  </a:lnTo>
                  <a:lnTo>
                    <a:pt x="1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8" name="Freeform 246"/>
            <p:cNvSpPr>
              <a:spLocks/>
            </p:cNvSpPr>
            <p:nvPr userDrawn="1"/>
          </p:nvSpPr>
          <p:spPr bwMode="gray">
            <a:xfrm>
              <a:off x="2020" y="1945"/>
              <a:ext cx="7" cy="1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" y="3"/>
                </a:cxn>
                <a:cxn ang="0">
                  <a:pos x="7" y="7"/>
                </a:cxn>
                <a:cxn ang="0">
                  <a:pos x="7" y="10"/>
                </a:cxn>
                <a:cxn ang="0">
                  <a:pos x="7" y="7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3" y="0"/>
                </a:cxn>
              </a:cxnLst>
              <a:rect l="0" t="0" r="r" b="b"/>
              <a:pathLst>
                <a:path w="7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lnTo>
                    <a:pt x="7" y="7"/>
                  </a:lnTo>
                  <a:lnTo>
                    <a:pt x="7" y="10"/>
                  </a:lnTo>
                  <a:lnTo>
                    <a:pt x="7" y="7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9" name="Freeform 247"/>
            <p:cNvSpPr>
              <a:spLocks/>
            </p:cNvSpPr>
            <p:nvPr userDrawn="1"/>
          </p:nvSpPr>
          <p:spPr bwMode="gray">
            <a:xfrm>
              <a:off x="1937" y="1599"/>
              <a:ext cx="72" cy="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8" y="3"/>
                </a:cxn>
                <a:cxn ang="0">
                  <a:pos x="0" y="0"/>
                </a:cxn>
                <a:cxn ang="0">
                  <a:pos x="28" y="3"/>
                </a:cxn>
                <a:cxn ang="0">
                  <a:pos x="56" y="0"/>
                </a:cxn>
                <a:cxn ang="0">
                  <a:pos x="63" y="0"/>
                </a:cxn>
                <a:cxn ang="0">
                  <a:pos x="67" y="0"/>
                </a:cxn>
                <a:cxn ang="0">
                  <a:pos x="70" y="0"/>
                </a:cxn>
                <a:cxn ang="0">
                  <a:pos x="63" y="0"/>
                </a:cxn>
                <a:cxn ang="0">
                  <a:pos x="56" y="0"/>
                </a:cxn>
              </a:cxnLst>
              <a:rect l="0" t="0" r="r" b="b"/>
              <a:pathLst>
                <a:path w="70" h="3">
                  <a:moveTo>
                    <a:pt x="56" y="0"/>
                  </a:moveTo>
                  <a:lnTo>
                    <a:pt x="28" y="3"/>
                  </a:lnTo>
                  <a:lnTo>
                    <a:pt x="0" y="0"/>
                  </a:lnTo>
                  <a:lnTo>
                    <a:pt x="28" y="3"/>
                  </a:lnTo>
                  <a:lnTo>
                    <a:pt x="56" y="0"/>
                  </a:lnTo>
                  <a:lnTo>
                    <a:pt x="63" y="0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63" y="0"/>
                  </a:lnTo>
                  <a:lnTo>
                    <a:pt x="5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0" name="Freeform 248"/>
            <p:cNvSpPr>
              <a:spLocks/>
            </p:cNvSpPr>
            <p:nvPr userDrawn="1"/>
          </p:nvSpPr>
          <p:spPr bwMode="gray">
            <a:xfrm>
              <a:off x="1962" y="1876"/>
              <a:ext cx="15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7"/>
                </a:cxn>
                <a:cxn ang="0">
                  <a:pos x="10" y="18"/>
                </a:cxn>
                <a:cxn ang="0">
                  <a:pos x="14" y="28"/>
                </a:cxn>
                <a:cxn ang="0">
                  <a:pos x="10" y="28"/>
                </a:cxn>
                <a:cxn ang="0">
                  <a:pos x="7" y="32"/>
                </a:cxn>
                <a:cxn ang="0">
                  <a:pos x="10" y="28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0" y="18"/>
                </a:cxn>
                <a:cxn ang="0">
                  <a:pos x="7" y="7"/>
                </a:cxn>
                <a:cxn ang="0">
                  <a:pos x="0" y="0"/>
                </a:cxn>
              </a:cxnLst>
              <a:rect l="0" t="0" r="r" b="b"/>
              <a:pathLst>
                <a:path w="14" h="32">
                  <a:moveTo>
                    <a:pt x="0" y="0"/>
                  </a:moveTo>
                  <a:lnTo>
                    <a:pt x="7" y="7"/>
                  </a:lnTo>
                  <a:lnTo>
                    <a:pt x="10" y="18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7" y="32"/>
                  </a:lnTo>
                  <a:lnTo>
                    <a:pt x="10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0" y="18"/>
                  </a:lnTo>
                  <a:lnTo>
                    <a:pt x="7" y="7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1" name="Freeform 249"/>
            <p:cNvSpPr>
              <a:spLocks/>
            </p:cNvSpPr>
            <p:nvPr userDrawn="1"/>
          </p:nvSpPr>
          <p:spPr bwMode="gray">
            <a:xfrm>
              <a:off x="1886" y="1869"/>
              <a:ext cx="15" cy="26"/>
            </a:xfrm>
            <a:custGeom>
              <a:avLst/>
              <a:gdLst/>
              <a:ahLst/>
              <a:cxnLst>
                <a:cxn ang="0">
                  <a:pos x="3" y="25"/>
                </a:cxn>
                <a:cxn ang="0">
                  <a:pos x="3" y="25"/>
                </a:cxn>
                <a:cxn ang="0">
                  <a:pos x="0" y="25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0" y="7"/>
                </a:cxn>
                <a:cxn ang="0">
                  <a:pos x="7" y="14"/>
                </a:cxn>
                <a:cxn ang="0">
                  <a:pos x="3" y="21"/>
                </a:cxn>
                <a:cxn ang="0">
                  <a:pos x="3" y="25"/>
                </a:cxn>
              </a:cxnLst>
              <a:rect l="0" t="0" r="r" b="b"/>
              <a:pathLst>
                <a:path w="14" h="25">
                  <a:moveTo>
                    <a:pt x="3" y="25"/>
                  </a:moveTo>
                  <a:lnTo>
                    <a:pt x="3" y="25"/>
                  </a:lnTo>
                  <a:lnTo>
                    <a:pt x="0" y="25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0" y="7"/>
                  </a:lnTo>
                  <a:lnTo>
                    <a:pt x="7" y="14"/>
                  </a:lnTo>
                  <a:lnTo>
                    <a:pt x="3" y="21"/>
                  </a:lnTo>
                  <a:lnTo>
                    <a:pt x="3" y="2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2" name="Freeform 250"/>
            <p:cNvSpPr>
              <a:spLocks/>
            </p:cNvSpPr>
            <p:nvPr userDrawn="1"/>
          </p:nvSpPr>
          <p:spPr bwMode="gray">
            <a:xfrm>
              <a:off x="1861" y="1853"/>
              <a:ext cx="18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10" y="0"/>
                </a:cxn>
                <a:cxn ang="0">
                  <a:pos x="18" y="4"/>
                </a:cxn>
                <a:cxn ang="0">
                  <a:pos x="10" y="4"/>
                </a:cxn>
                <a:cxn ang="0">
                  <a:pos x="0" y="0"/>
                </a:cxn>
              </a:cxnLst>
              <a:rect l="0" t="0" r="r" b="b"/>
              <a:pathLst>
                <a:path w="18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8" y="4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3" name="Freeform 251"/>
            <p:cNvSpPr>
              <a:spLocks/>
            </p:cNvSpPr>
            <p:nvPr userDrawn="1"/>
          </p:nvSpPr>
          <p:spPr bwMode="gray">
            <a:xfrm>
              <a:off x="1828" y="1869"/>
              <a:ext cx="4" cy="11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11">
                  <a:moveTo>
                    <a:pt x="0" y="4"/>
                  </a:move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4" name="Freeform 252"/>
            <p:cNvSpPr>
              <a:spLocks/>
            </p:cNvSpPr>
            <p:nvPr userDrawn="1"/>
          </p:nvSpPr>
          <p:spPr bwMode="gray">
            <a:xfrm>
              <a:off x="1825" y="1884"/>
              <a:ext cx="3" cy="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3" y="0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5" name="Freeform 253"/>
            <p:cNvSpPr>
              <a:spLocks/>
            </p:cNvSpPr>
            <p:nvPr userDrawn="1"/>
          </p:nvSpPr>
          <p:spPr bwMode="gray">
            <a:xfrm>
              <a:off x="1944" y="1876"/>
              <a:ext cx="7" cy="1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3" y="4"/>
                </a:cxn>
                <a:cxn ang="0">
                  <a:pos x="7" y="0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6" name="Freeform 254"/>
            <p:cNvSpPr>
              <a:spLocks/>
            </p:cNvSpPr>
            <p:nvPr userDrawn="1"/>
          </p:nvSpPr>
          <p:spPr bwMode="gray">
            <a:xfrm>
              <a:off x="1951" y="1869"/>
              <a:ext cx="4" cy="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7" name="Freeform 255"/>
            <p:cNvSpPr>
              <a:spLocks/>
            </p:cNvSpPr>
            <p:nvPr userDrawn="1"/>
          </p:nvSpPr>
          <p:spPr bwMode="gray">
            <a:xfrm>
              <a:off x="1970" y="1956"/>
              <a:ext cx="10" cy="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7" y="4"/>
                </a:cxn>
                <a:cxn ang="0">
                  <a:pos x="0" y="4"/>
                </a:cxn>
                <a:cxn ang="0">
                  <a:pos x="7" y="4"/>
                </a:cxn>
                <a:cxn ang="0">
                  <a:pos x="10" y="0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lnTo>
                    <a:pt x="7" y="4"/>
                  </a:lnTo>
                  <a:lnTo>
                    <a:pt x="0" y="4"/>
                  </a:lnTo>
                  <a:lnTo>
                    <a:pt x="7" y="4"/>
                  </a:lnTo>
                  <a:lnTo>
                    <a:pt x="1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8" name="Freeform 256"/>
            <p:cNvSpPr>
              <a:spLocks/>
            </p:cNvSpPr>
            <p:nvPr userDrawn="1"/>
          </p:nvSpPr>
          <p:spPr bwMode="gray">
            <a:xfrm>
              <a:off x="1835" y="1439"/>
              <a:ext cx="29" cy="53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5"/>
                </a:cxn>
                <a:cxn ang="0">
                  <a:pos x="0" y="32"/>
                </a:cxn>
                <a:cxn ang="0">
                  <a:pos x="4" y="42"/>
                </a:cxn>
                <a:cxn ang="0">
                  <a:pos x="7" y="49"/>
                </a:cxn>
                <a:cxn ang="0">
                  <a:pos x="4" y="42"/>
                </a:cxn>
                <a:cxn ang="0">
                  <a:pos x="0" y="32"/>
                </a:cxn>
                <a:cxn ang="0">
                  <a:pos x="0" y="25"/>
                </a:cxn>
                <a:cxn ang="0">
                  <a:pos x="4" y="11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4" y="11"/>
                </a:cxn>
              </a:cxnLst>
              <a:rect l="0" t="0" r="r" b="b"/>
              <a:pathLst>
                <a:path w="28" h="49">
                  <a:moveTo>
                    <a:pt x="4" y="11"/>
                  </a:moveTo>
                  <a:lnTo>
                    <a:pt x="0" y="25"/>
                  </a:lnTo>
                  <a:lnTo>
                    <a:pt x="0" y="32"/>
                  </a:lnTo>
                  <a:lnTo>
                    <a:pt x="4" y="42"/>
                  </a:lnTo>
                  <a:lnTo>
                    <a:pt x="7" y="49"/>
                  </a:lnTo>
                  <a:lnTo>
                    <a:pt x="4" y="4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4" y="11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4" y="1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9" name="Freeform 257"/>
            <p:cNvSpPr>
              <a:spLocks/>
            </p:cNvSpPr>
            <p:nvPr userDrawn="1"/>
          </p:nvSpPr>
          <p:spPr bwMode="gray">
            <a:xfrm>
              <a:off x="1799" y="1466"/>
              <a:ext cx="21" cy="8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18" y="3"/>
                </a:cxn>
                <a:cxn ang="0">
                  <a:pos x="21" y="0"/>
                </a:cxn>
                <a:cxn ang="0">
                  <a:pos x="18" y="3"/>
                </a:cxn>
                <a:cxn ang="0">
                  <a:pos x="14" y="3"/>
                </a:cxn>
                <a:cxn ang="0">
                  <a:pos x="7" y="3"/>
                </a:cxn>
                <a:cxn ang="0">
                  <a:pos x="0" y="7"/>
                </a:cxn>
                <a:cxn ang="0">
                  <a:pos x="7" y="3"/>
                </a:cxn>
                <a:cxn ang="0">
                  <a:pos x="14" y="3"/>
                </a:cxn>
              </a:cxnLst>
              <a:rect l="0" t="0" r="r" b="b"/>
              <a:pathLst>
                <a:path w="21" h="7">
                  <a:moveTo>
                    <a:pt x="14" y="3"/>
                  </a:moveTo>
                  <a:lnTo>
                    <a:pt x="18" y="3"/>
                  </a:lnTo>
                  <a:lnTo>
                    <a:pt x="21" y="0"/>
                  </a:lnTo>
                  <a:lnTo>
                    <a:pt x="18" y="3"/>
                  </a:lnTo>
                  <a:lnTo>
                    <a:pt x="14" y="3"/>
                  </a:lnTo>
                  <a:lnTo>
                    <a:pt x="7" y="3"/>
                  </a:lnTo>
                  <a:lnTo>
                    <a:pt x="0" y="7"/>
                  </a:lnTo>
                  <a:lnTo>
                    <a:pt x="7" y="3"/>
                  </a:lnTo>
                  <a:lnTo>
                    <a:pt x="14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0" name="Freeform 258"/>
            <p:cNvSpPr>
              <a:spLocks/>
            </p:cNvSpPr>
            <p:nvPr userDrawn="1"/>
          </p:nvSpPr>
          <p:spPr bwMode="gray">
            <a:xfrm>
              <a:off x="1628" y="1754"/>
              <a:ext cx="26" cy="12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4" y="7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11" y="7"/>
                </a:cxn>
                <a:cxn ang="0">
                  <a:pos x="18" y="7"/>
                </a:cxn>
                <a:cxn ang="0">
                  <a:pos x="25" y="11"/>
                </a:cxn>
                <a:cxn ang="0">
                  <a:pos x="22" y="7"/>
                </a:cxn>
                <a:cxn ang="0">
                  <a:pos x="18" y="7"/>
                </a:cxn>
                <a:cxn ang="0">
                  <a:pos x="11" y="7"/>
                </a:cxn>
                <a:cxn ang="0">
                  <a:pos x="7" y="7"/>
                </a:cxn>
              </a:cxnLst>
              <a:rect l="0" t="0" r="r" b="b"/>
              <a:pathLst>
                <a:path w="25" h="11">
                  <a:moveTo>
                    <a:pt x="7" y="7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7"/>
                  </a:lnTo>
                  <a:lnTo>
                    <a:pt x="18" y="7"/>
                  </a:lnTo>
                  <a:lnTo>
                    <a:pt x="25" y="11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7"/>
                  </a:lnTo>
                  <a:lnTo>
                    <a:pt x="7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1" name="Freeform 259"/>
            <p:cNvSpPr>
              <a:spLocks/>
            </p:cNvSpPr>
            <p:nvPr userDrawn="1"/>
          </p:nvSpPr>
          <p:spPr bwMode="gray">
            <a:xfrm>
              <a:off x="1723" y="1766"/>
              <a:ext cx="7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2" name="Freeform 260"/>
            <p:cNvSpPr>
              <a:spLocks/>
            </p:cNvSpPr>
            <p:nvPr userDrawn="1"/>
          </p:nvSpPr>
          <p:spPr bwMode="gray">
            <a:xfrm>
              <a:off x="1720" y="1786"/>
              <a:ext cx="10" cy="1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7" y="3"/>
                </a:cxn>
                <a:cxn ang="0">
                  <a:pos x="3" y="3"/>
                </a:cxn>
                <a:cxn ang="0">
                  <a:pos x="0" y="10"/>
                </a:cxn>
                <a:cxn ang="0">
                  <a:pos x="3" y="7"/>
                </a:cxn>
                <a:cxn ang="0">
                  <a:pos x="7" y="3"/>
                </a:cxn>
                <a:cxn ang="0">
                  <a:pos x="10" y="0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10" y="0"/>
                  </a:lnTo>
                  <a:lnTo>
                    <a:pt x="7" y="3"/>
                  </a:lnTo>
                  <a:lnTo>
                    <a:pt x="3" y="3"/>
                  </a:lnTo>
                  <a:lnTo>
                    <a:pt x="0" y="10"/>
                  </a:lnTo>
                  <a:lnTo>
                    <a:pt x="3" y="7"/>
                  </a:lnTo>
                  <a:lnTo>
                    <a:pt x="7" y="3"/>
                  </a:lnTo>
                  <a:lnTo>
                    <a:pt x="1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3" name="Freeform 261"/>
            <p:cNvSpPr>
              <a:spLocks/>
            </p:cNvSpPr>
            <p:nvPr userDrawn="1"/>
          </p:nvSpPr>
          <p:spPr bwMode="gray">
            <a:xfrm>
              <a:off x="1654" y="1706"/>
              <a:ext cx="4" cy="7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0" y="7"/>
                </a:cxn>
                <a:cxn ang="0">
                  <a:pos x="4" y="7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4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4" name="Freeform 262"/>
            <p:cNvSpPr>
              <a:spLocks/>
            </p:cNvSpPr>
            <p:nvPr userDrawn="1"/>
          </p:nvSpPr>
          <p:spPr bwMode="gray">
            <a:xfrm>
              <a:off x="1759" y="1500"/>
              <a:ext cx="21" cy="7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8" y="4"/>
                </a:cxn>
                <a:cxn ang="0">
                  <a:pos x="21" y="0"/>
                </a:cxn>
                <a:cxn ang="0">
                  <a:pos x="18" y="4"/>
                </a:cxn>
                <a:cxn ang="0">
                  <a:pos x="14" y="4"/>
                </a:cxn>
                <a:cxn ang="0">
                  <a:pos x="7" y="4"/>
                </a:cxn>
                <a:cxn ang="0">
                  <a:pos x="0" y="7"/>
                </a:cxn>
                <a:cxn ang="0">
                  <a:pos x="7" y="4"/>
                </a:cxn>
                <a:cxn ang="0">
                  <a:pos x="14" y="4"/>
                </a:cxn>
              </a:cxnLst>
              <a:rect l="0" t="0" r="r" b="b"/>
              <a:pathLst>
                <a:path w="21" h="7">
                  <a:moveTo>
                    <a:pt x="14" y="4"/>
                  </a:moveTo>
                  <a:lnTo>
                    <a:pt x="18" y="4"/>
                  </a:lnTo>
                  <a:lnTo>
                    <a:pt x="21" y="0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7" y="4"/>
                  </a:lnTo>
                  <a:lnTo>
                    <a:pt x="0" y="7"/>
                  </a:lnTo>
                  <a:lnTo>
                    <a:pt x="7" y="4"/>
                  </a:lnTo>
                  <a:lnTo>
                    <a:pt x="14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5" name="Freeform 263"/>
            <p:cNvSpPr>
              <a:spLocks/>
            </p:cNvSpPr>
            <p:nvPr userDrawn="1"/>
          </p:nvSpPr>
          <p:spPr bwMode="gray">
            <a:xfrm>
              <a:off x="1723" y="1539"/>
              <a:ext cx="25" cy="10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18" y="7"/>
                </a:cxn>
                <a:cxn ang="0">
                  <a:pos x="25" y="0"/>
                </a:cxn>
                <a:cxn ang="0">
                  <a:pos x="18" y="7"/>
                </a:cxn>
                <a:cxn ang="0">
                  <a:pos x="14" y="7"/>
                </a:cxn>
                <a:cxn ang="0">
                  <a:pos x="7" y="10"/>
                </a:cxn>
                <a:cxn ang="0">
                  <a:pos x="0" y="10"/>
                </a:cxn>
                <a:cxn ang="0">
                  <a:pos x="4" y="10"/>
                </a:cxn>
                <a:cxn ang="0">
                  <a:pos x="7" y="10"/>
                </a:cxn>
                <a:cxn ang="0">
                  <a:pos x="14" y="7"/>
                </a:cxn>
              </a:cxnLst>
              <a:rect l="0" t="0" r="r" b="b"/>
              <a:pathLst>
                <a:path w="25" h="10">
                  <a:moveTo>
                    <a:pt x="14" y="7"/>
                  </a:moveTo>
                  <a:lnTo>
                    <a:pt x="18" y="7"/>
                  </a:lnTo>
                  <a:lnTo>
                    <a:pt x="25" y="0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7" y="1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7" y="10"/>
                  </a:lnTo>
                  <a:lnTo>
                    <a:pt x="14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6" name="Freeform 264"/>
            <p:cNvSpPr>
              <a:spLocks/>
            </p:cNvSpPr>
            <p:nvPr userDrawn="1"/>
          </p:nvSpPr>
          <p:spPr bwMode="gray">
            <a:xfrm>
              <a:off x="1708" y="1561"/>
              <a:ext cx="15" cy="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7" y="0"/>
                </a:cxn>
                <a:cxn ang="0">
                  <a:pos x="11" y="0"/>
                </a:cxn>
                <a:cxn ang="0">
                  <a:pos x="14" y="0"/>
                </a:cxn>
              </a:cxnLst>
              <a:rect l="0" t="0" r="r" b="b"/>
              <a:pathLst>
                <a:path w="14" h="7">
                  <a:moveTo>
                    <a:pt x="14" y="0"/>
                  </a:moveTo>
                  <a:lnTo>
                    <a:pt x="11" y="0"/>
                  </a:lnTo>
                  <a:lnTo>
                    <a:pt x="7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7" name="Freeform 265"/>
            <p:cNvSpPr>
              <a:spLocks/>
            </p:cNvSpPr>
            <p:nvPr userDrawn="1"/>
          </p:nvSpPr>
          <p:spPr bwMode="gray">
            <a:xfrm>
              <a:off x="1672" y="1629"/>
              <a:ext cx="15" cy="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7" y="0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14" y="0"/>
                </a:cxn>
              </a:cxnLst>
              <a:rect l="0" t="0" r="r" b="b"/>
              <a:pathLst>
                <a:path w="14" h="4">
                  <a:moveTo>
                    <a:pt x="14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4"/>
                  </a:lnTo>
                  <a:lnTo>
                    <a:pt x="7" y="0"/>
                  </a:lnTo>
                  <a:lnTo>
                    <a:pt x="1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8" name="Freeform 266"/>
            <p:cNvSpPr>
              <a:spLocks/>
            </p:cNvSpPr>
            <p:nvPr userDrawn="1"/>
          </p:nvSpPr>
          <p:spPr bwMode="gray">
            <a:xfrm>
              <a:off x="1611" y="1709"/>
              <a:ext cx="10" cy="4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3" y="4"/>
                  </a:lnTo>
                  <a:lnTo>
                    <a:pt x="0" y="0"/>
                  </a:lnTo>
                  <a:lnTo>
                    <a:pt x="3" y="4"/>
                  </a:lnTo>
                  <a:lnTo>
                    <a:pt x="1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9" name="Freeform 267"/>
            <p:cNvSpPr>
              <a:spLocks/>
            </p:cNvSpPr>
            <p:nvPr userDrawn="1"/>
          </p:nvSpPr>
          <p:spPr bwMode="gray">
            <a:xfrm>
              <a:off x="1447" y="1690"/>
              <a:ext cx="142" cy="91"/>
            </a:xfrm>
            <a:custGeom>
              <a:avLst/>
              <a:gdLst/>
              <a:ahLst/>
              <a:cxnLst>
                <a:cxn ang="0">
                  <a:pos x="28" y="43"/>
                </a:cxn>
                <a:cxn ang="0">
                  <a:pos x="32" y="32"/>
                </a:cxn>
                <a:cxn ang="0">
                  <a:pos x="36" y="32"/>
                </a:cxn>
                <a:cxn ang="0">
                  <a:pos x="39" y="29"/>
                </a:cxn>
                <a:cxn ang="0">
                  <a:pos x="46" y="25"/>
                </a:cxn>
                <a:cxn ang="0">
                  <a:pos x="53" y="22"/>
                </a:cxn>
                <a:cxn ang="0">
                  <a:pos x="57" y="15"/>
                </a:cxn>
                <a:cxn ang="0">
                  <a:pos x="60" y="8"/>
                </a:cxn>
                <a:cxn ang="0">
                  <a:pos x="60" y="8"/>
                </a:cxn>
                <a:cxn ang="0">
                  <a:pos x="67" y="11"/>
                </a:cxn>
                <a:cxn ang="0">
                  <a:pos x="71" y="11"/>
                </a:cxn>
                <a:cxn ang="0">
                  <a:pos x="74" y="11"/>
                </a:cxn>
                <a:cxn ang="0">
                  <a:pos x="78" y="11"/>
                </a:cxn>
                <a:cxn ang="0">
                  <a:pos x="88" y="11"/>
                </a:cxn>
                <a:cxn ang="0">
                  <a:pos x="95" y="11"/>
                </a:cxn>
                <a:cxn ang="0">
                  <a:pos x="106" y="11"/>
                </a:cxn>
                <a:cxn ang="0">
                  <a:pos x="117" y="8"/>
                </a:cxn>
                <a:cxn ang="0">
                  <a:pos x="127" y="0"/>
                </a:cxn>
                <a:cxn ang="0">
                  <a:pos x="138" y="0"/>
                </a:cxn>
                <a:cxn ang="0">
                  <a:pos x="138" y="0"/>
                </a:cxn>
                <a:cxn ang="0">
                  <a:pos x="127" y="0"/>
                </a:cxn>
                <a:cxn ang="0">
                  <a:pos x="120" y="8"/>
                </a:cxn>
                <a:cxn ang="0">
                  <a:pos x="106" y="11"/>
                </a:cxn>
                <a:cxn ang="0">
                  <a:pos x="95" y="15"/>
                </a:cxn>
                <a:cxn ang="0">
                  <a:pos x="88" y="11"/>
                </a:cxn>
                <a:cxn ang="0">
                  <a:pos x="81" y="11"/>
                </a:cxn>
                <a:cxn ang="0">
                  <a:pos x="78" y="11"/>
                </a:cxn>
                <a:cxn ang="0">
                  <a:pos x="71" y="11"/>
                </a:cxn>
                <a:cxn ang="0">
                  <a:pos x="67" y="11"/>
                </a:cxn>
                <a:cxn ang="0">
                  <a:pos x="64" y="11"/>
                </a:cxn>
                <a:cxn ang="0">
                  <a:pos x="60" y="8"/>
                </a:cxn>
                <a:cxn ang="0">
                  <a:pos x="57" y="15"/>
                </a:cxn>
                <a:cxn ang="0">
                  <a:pos x="53" y="22"/>
                </a:cxn>
                <a:cxn ang="0">
                  <a:pos x="46" y="29"/>
                </a:cxn>
                <a:cxn ang="0">
                  <a:pos x="39" y="32"/>
                </a:cxn>
                <a:cxn ang="0">
                  <a:pos x="36" y="32"/>
                </a:cxn>
                <a:cxn ang="0">
                  <a:pos x="36" y="32"/>
                </a:cxn>
                <a:cxn ang="0">
                  <a:pos x="28" y="43"/>
                </a:cxn>
                <a:cxn ang="0">
                  <a:pos x="11" y="46"/>
                </a:cxn>
                <a:cxn ang="0">
                  <a:pos x="11" y="67"/>
                </a:cxn>
                <a:cxn ang="0">
                  <a:pos x="0" y="85"/>
                </a:cxn>
                <a:cxn ang="0">
                  <a:pos x="0" y="82"/>
                </a:cxn>
                <a:cxn ang="0">
                  <a:pos x="11" y="64"/>
                </a:cxn>
                <a:cxn ang="0">
                  <a:pos x="11" y="43"/>
                </a:cxn>
                <a:cxn ang="0">
                  <a:pos x="21" y="43"/>
                </a:cxn>
                <a:cxn ang="0">
                  <a:pos x="28" y="43"/>
                </a:cxn>
              </a:cxnLst>
              <a:rect l="0" t="0" r="r" b="b"/>
              <a:pathLst>
                <a:path w="138" h="85">
                  <a:moveTo>
                    <a:pt x="28" y="43"/>
                  </a:moveTo>
                  <a:lnTo>
                    <a:pt x="32" y="32"/>
                  </a:lnTo>
                  <a:lnTo>
                    <a:pt x="36" y="32"/>
                  </a:lnTo>
                  <a:lnTo>
                    <a:pt x="39" y="29"/>
                  </a:lnTo>
                  <a:lnTo>
                    <a:pt x="46" y="25"/>
                  </a:lnTo>
                  <a:lnTo>
                    <a:pt x="53" y="22"/>
                  </a:lnTo>
                  <a:lnTo>
                    <a:pt x="57" y="15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7" y="11"/>
                  </a:lnTo>
                  <a:lnTo>
                    <a:pt x="71" y="11"/>
                  </a:lnTo>
                  <a:lnTo>
                    <a:pt x="74" y="11"/>
                  </a:lnTo>
                  <a:lnTo>
                    <a:pt x="78" y="11"/>
                  </a:lnTo>
                  <a:lnTo>
                    <a:pt x="88" y="11"/>
                  </a:lnTo>
                  <a:lnTo>
                    <a:pt x="95" y="11"/>
                  </a:lnTo>
                  <a:lnTo>
                    <a:pt x="106" y="11"/>
                  </a:lnTo>
                  <a:lnTo>
                    <a:pt x="117" y="8"/>
                  </a:lnTo>
                  <a:lnTo>
                    <a:pt x="127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27" y="0"/>
                  </a:lnTo>
                  <a:lnTo>
                    <a:pt x="120" y="8"/>
                  </a:lnTo>
                  <a:lnTo>
                    <a:pt x="106" y="11"/>
                  </a:lnTo>
                  <a:lnTo>
                    <a:pt x="95" y="15"/>
                  </a:lnTo>
                  <a:lnTo>
                    <a:pt x="88" y="11"/>
                  </a:lnTo>
                  <a:lnTo>
                    <a:pt x="81" y="11"/>
                  </a:lnTo>
                  <a:lnTo>
                    <a:pt x="78" y="11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64" y="11"/>
                  </a:lnTo>
                  <a:lnTo>
                    <a:pt x="60" y="8"/>
                  </a:lnTo>
                  <a:lnTo>
                    <a:pt x="57" y="15"/>
                  </a:lnTo>
                  <a:lnTo>
                    <a:pt x="53" y="22"/>
                  </a:lnTo>
                  <a:lnTo>
                    <a:pt x="46" y="29"/>
                  </a:lnTo>
                  <a:lnTo>
                    <a:pt x="39" y="32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28" y="43"/>
                  </a:lnTo>
                  <a:lnTo>
                    <a:pt x="11" y="46"/>
                  </a:lnTo>
                  <a:lnTo>
                    <a:pt x="11" y="67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11" y="64"/>
                  </a:lnTo>
                  <a:lnTo>
                    <a:pt x="11" y="43"/>
                  </a:lnTo>
                  <a:lnTo>
                    <a:pt x="21" y="43"/>
                  </a:lnTo>
                  <a:lnTo>
                    <a:pt x="28" y="4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0" name="Freeform 268"/>
            <p:cNvSpPr>
              <a:spLocks/>
            </p:cNvSpPr>
            <p:nvPr userDrawn="1"/>
          </p:nvSpPr>
          <p:spPr bwMode="gray">
            <a:xfrm>
              <a:off x="1256" y="1641"/>
              <a:ext cx="24" cy="2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7" y="17"/>
                </a:cxn>
                <a:cxn ang="0">
                  <a:pos x="7" y="17"/>
                </a:cxn>
                <a:cxn ang="0">
                  <a:pos x="3" y="17"/>
                </a:cxn>
                <a:cxn ang="0">
                  <a:pos x="0" y="21"/>
                </a:cxn>
                <a:cxn ang="0">
                  <a:pos x="3" y="17"/>
                </a:cxn>
                <a:cxn ang="0">
                  <a:pos x="7" y="17"/>
                </a:cxn>
                <a:cxn ang="0">
                  <a:pos x="7" y="17"/>
                </a:cxn>
                <a:cxn ang="0">
                  <a:pos x="24" y="0"/>
                </a:cxn>
              </a:cxnLst>
              <a:rect l="0" t="0" r="r" b="b"/>
              <a:pathLst>
                <a:path w="24" h="21">
                  <a:moveTo>
                    <a:pt x="24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3" y="17"/>
                  </a:lnTo>
                  <a:lnTo>
                    <a:pt x="0" y="21"/>
                  </a:lnTo>
                  <a:lnTo>
                    <a:pt x="3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2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1" name="Freeform 269"/>
            <p:cNvSpPr>
              <a:spLocks/>
            </p:cNvSpPr>
            <p:nvPr userDrawn="1"/>
          </p:nvSpPr>
          <p:spPr bwMode="gray">
            <a:xfrm>
              <a:off x="1154" y="1762"/>
              <a:ext cx="18" cy="31"/>
            </a:xfrm>
            <a:custGeom>
              <a:avLst/>
              <a:gdLst/>
              <a:ahLst/>
              <a:cxnLst>
                <a:cxn ang="0">
                  <a:pos x="3" y="7"/>
                </a:cxn>
                <a:cxn ang="0">
                  <a:pos x="18" y="25"/>
                </a:cxn>
                <a:cxn ang="0">
                  <a:pos x="18" y="29"/>
                </a:cxn>
                <a:cxn ang="0">
                  <a:pos x="14" y="25"/>
                </a:cxn>
                <a:cxn ang="0">
                  <a:pos x="11" y="18"/>
                </a:cxn>
                <a:cxn ang="0">
                  <a:pos x="7" y="15"/>
                </a:cxn>
                <a:cxn ang="0">
                  <a:pos x="3" y="11"/>
                </a:cxn>
                <a:cxn ang="0">
                  <a:pos x="3" y="7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7"/>
                </a:cxn>
              </a:cxnLst>
              <a:rect l="0" t="0" r="r" b="b"/>
              <a:pathLst>
                <a:path w="18" h="29">
                  <a:moveTo>
                    <a:pt x="3" y="7"/>
                  </a:moveTo>
                  <a:lnTo>
                    <a:pt x="18" y="25"/>
                  </a:lnTo>
                  <a:lnTo>
                    <a:pt x="18" y="29"/>
                  </a:lnTo>
                  <a:lnTo>
                    <a:pt x="14" y="25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3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2" name="Freeform 270"/>
            <p:cNvSpPr>
              <a:spLocks/>
            </p:cNvSpPr>
            <p:nvPr userDrawn="1"/>
          </p:nvSpPr>
          <p:spPr bwMode="gray">
            <a:xfrm>
              <a:off x="1180" y="1717"/>
              <a:ext cx="3" cy="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7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0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0" y="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lnTo>
                    <a:pt x="3" y="7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3" name="Freeform 271"/>
            <p:cNvSpPr>
              <a:spLocks/>
            </p:cNvSpPr>
            <p:nvPr userDrawn="1"/>
          </p:nvSpPr>
          <p:spPr bwMode="gray">
            <a:xfrm>
              <a:off x="1180" y="1732"/>
              <a:ext cx="3" cy="4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4" name="Freeform 272"/>
            <p:cNvSpPr>
              <a:spLocks/>
            </p:cNvSpPr>
            <p:nvPr userDrawn="1"/>
          </p:nvSpPr>
          <p:spPr bwMode="gray">
            <a:xfrm>
              <a:off x="1190" y="1690"/>
              <a:ext cx="11" cy="23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4" y="8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11" y="0"/>
                </a:cxn>
                <a:cxn ang="0">
                  <a:pos x="7" y="4"/>
                </a:cxn>
                <a:cxn ang="0">
                  <a:pos x="4" y="4"/>
                </a:cxn>
                <a:cxn ang="0">
                  <a:pos x="4" y="8"/>
                </a:cxn>
                <a:cxn ang="0">
                  <a:pos x="4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0" y="22"/>
                </a:cxn>
              </a:cxnLst>
              <a:rect l="0" t="0" r="r" b="b"/>
              <a:pathLst>
                <a:path w="11" h="22">
                  <a:moveTo>
                    <a:pt x="0" y="22"/>
                  </a:moveTo>
                  <a:lnTo>
                    <a:pt x="0" y="18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11" y="0"/>
                  </a:lnTo>
                  <a:lnTo>
                    <a:pt x="7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2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5" name="Freeform 273"/>
            <p:cNvSpPr>
              <a:spLocks/>
            </p:cNvSpPr>
            <p:nvPr userDrawn="1"/>
          </p:nvSpPr>
          <p:spPr bwMode="gray">
            <a:xfrm>
              <a:off x="1223" y="1656"/>
              <a:ext cx="7" cy="15"/>
            </a:xfrm>
            <a:custGeom>
              <a:avLst/>
              <a:gdLst/>
              <a:ahLst/>
              <a:cxnLst>
                <a:cxn ang="0">
                  <a:pos x="7" y="14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3" y="7"/>
                </a:cxn>
                <a:cxn ang="0">
                  <a:pos x="7" y="10"/>
                </a:cxn>
                <a:cxn ang="0">
                  <a:pos x="7" y="14"/>
                </a:cxn>
              </a:cxnLst>
              <a:rect l="0" t="0" r="r" b="b"/>
              <a:pathLst>
                <a:path w="7" h="14">
                  <a:moveTo>
                    <a:pt x="7" y="14"/>
                  </a:moveTo>
                  <a:lnTo>
                    <a:pt x="3" y="7"/>
                  </a:lnTo>
                  <a:lnTo>
                    <a:pt x="0" y="0"/>
                  </a:lnTo>
                  <a:lnTo>
                    <a:pt x="3" y="7"/>
                  </a:lnTo>
                  <a:lnTo>
                    <a:pt x="7" y="10"/>
                  </a:lnTo>
                  <a:lnTo>
                    <a:pt x="7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6" name="Freeform 274"/>
            <p:cNvSpPr>
              <a:spLocks/>
            </p:cNvSpPr>
            <p:nvPr userDrawn="1"/>
          </p:nvSpPr>
          <p:spPr bwMode="gray">
            <a:xfrm>
              <a:off x="1216" y="1644"/>
              <a:ext cx="7" cy="8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7" y="7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lnTo>
                    <a:pt x="3" y="4"/>
                  </a:lnTo>
                  <a:lnTo>
                    <a:pt x="0" y="0"/>
                  </a:lnTo>
                  <a:lnTo>
                    <a:pt x="3" y="4"/>
                  </a:lnTo>
                  <a:lnTo>
                    <a:pt x="7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7" name="Freeform 275"/>
            <p:cNvSpPr>
              <a:spLocks/>
            </p:cNvSpPr>
            <p:nvPr userDrawn="1"/>
          </p:nvSpPr>
          <p:spPr bwMode="gray">
            <a:xfrm>
              <a:off x="1208" y="1637"/>
              <a:ext cx="8" cy="7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7" y="7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0"/>
                  </a:lnTo>
                  <a:lnTo>
                    <a:pt x="3" y="4"/>
                  </a:lnTo>
                  <a:lnTo>
                    <a:pt x="7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8" name="Freeform 276"/>
            <p:cNvSpPr>
              <a:spLocks/>
            </p:cNvSpPr>
            <p:nvPr userDrawn="1"/>
          </p:nvSpPr>
          <p:spPr bwMode="gray">
            <a:xfrm>
              <a:off x="1197" y="1629"/>
              <a:ext cx="7" cy="8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7" y="7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9" name="Freeform 277"/>
            <p:cNvSpPr>
              <a:spLocks/>
            </p:cNvSpPr>
            <p:nvPr userDrawn="1"/>
          </p:nvSpPr>
          <p:spPr bwMode="gray">
            <a:xfrm>
              <a:off x="1121" y="1713"/>
              <a:ext cx="4" cy="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0" y="3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0" name="Freeform 278"/>
            <p:cNvSpPr>
              <a:spLocks/>
            </p:cNvSpPr>
            <p:nvPr userDrawn="1"/>
          </p:nvSpPr>
          <p:spPr bwMode="gray">
            <a:xfrm>
              <a:off x="1114" y="1774"/>
              <a:ext cx="11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11" y="7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1" h="7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7"/>
                  </a:lnTo>
                  <a:lnTo>
                    <a:pt x="11" y="7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1" name="Freeform 279"/>
            <p:cNvSpPr>
              <a:spLocks/>
            </p:cNvSpPr>
            <p:nvPr userDrawn="1"/>
          </p:nvSpPr>
          <p:spPr bwMode="gray">
            <a:xfrm>
              <a:off x="1240" y="2078"/>
              <a:ext cx="12" cy="10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3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0" y="10"/>
                </a:cxn>
                <a:cxn ang="0">
                  <a:pos x="4" y="7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8" y="3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4" y="3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10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8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2" name="Freeform 280"/>
            <p:cNvSpPr>
              <a:spLocks/>
            </p:cNvSpPr>
            <p:nvPr userDrawn="1"/>
          </p:nvSpPr>
          <p:spPr bwMode="gray">
            <a:xfrm>
              <a:off x="1397" y="1936"/>
              <a:ext cx="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h="11">
                  <a:moveTo>
                    <a:pt x="0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3" name="Freeform 281"/>
            <p:cNvSpPr>
              <a:spLocks/>
            </p:cNvSpPr>
            <p:nvPr userDrawn="1"/>
          </p:nvSpPr>
          <p:spPr bwMode="gray">
            <a:xfrm>
              <a:off x="1342" y="1960"/>
              <a:ext cx="55" cy="45"/>
            </a:xfrm>
            <a:custGeom>
              <a:avLst/>
              <a:gdLst/>
              <a:ahLst/>
              <a:cxnLst>
                <a:cxn ang="0">
                  <a:pos x="4" y="42"/>
                </a:cxn>
                <a:cxn ang="0">
                  <a:pos x="4" y="42"/>
                </a:cxn>
                <a:cxn ang="0">
                  <a:pos x="11" y="38"/>
                </a:cxn>
                <a:cxn ang="0">
                  <a:pos x="18" y="35"/>
                </a:cxn>
                <a:cxn ang="0">
                  <a:pos x="25" y="31"/>
                </a:cxn>
                <a:cxn ang="0">
                  <a:pos x="35" y="28"/>
                </a:cxn>
                <a:cxn ang="0">
                  <a:pos x="42" y="21"/>
                </a:cxn>
                <a:cxn ang="0">
                  <a:pos x="49" y="10"/>
                </a:cxn>
                <a:cxn ang="0">
                  <a:pos x="53" y="0"/>
                </a:cxn>
                <a:cxn ang="0">
                  <a:pos x="49" y="10"/>
                </a:cxn>
                <a:cxn ang="0">
                  <a:pos x="42" y="21"/>
                </a:cxn>
                <a:cxn ang="0">
                  <a:pos x="35" y="28"/>
                </a:cxn>
                <a:cxn ang="0">
                  <a:pos x="25" y="31"/>
                </a:cxn>
                <a:cxn ang="0">
                  <a:pos x="18" y="35"/>
                </a:cxn>
                <a:cxn ang="0">
                  <a:pos x="7" y="38"/>
                </a:cxn>
                <a:cxn ang="0">
                  <a:pos x="4" y="42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4" y="42"/>
                </a:cxn>
              </a:cxnLst>
              <a:rect l="0" t="0" r="r" b="b"/>
              <a:pathLst>
                <a:path w="53" h="42">
                  <a:moveTo>
                    <a:pt x="4" y="42"/>
                  </a:moveTo>
                  <a:lnTo>
                    <a:pt x="4" y="42"/>
                  </a:lnTo>
                  <a:lnTo>
                    <a:pt x="11" y="38"/>
                  </a:lnTo>
                  <a:lnTo>
                    <a:pt x="18" y="35"/>
                  </a:lnTo>
                  <a:lnTo>
                    <a:pt x="25" y="31"/>
                  </a:lnTo>
                  <a:lnTo>
                    <a:pt x="35" y="28"/>
                  </a:lnTo>
                  <a:lnTo>
                    <a:pt x="42" y="21"/>
                  </a:lnTo>
                  <a:lnTo>
                    <a:pt x="49" y="10"/>
                  </a:lnTo>
                  <a:lnTo>
                    <a:pt x="53" y="0"/>
                  </a:lnTo>
                  <a:lnTo>
                    <a:pt x="49" y="10"/>
                  </a:lnTo>
                  <a:lnTo>
                    <a:pt x="42" y="21"/>
                  </a:lnTo>
                  <a:lnTo>
                    <a:pt x="35" y="28"/>
                  </a:lnTo>
                  <a:lnTo>
                    <a:pt x="25" y="31"/>
                  </a:lnTo>
                  <a:lnTo>
                    <a:pt x="18" y="35"/>
                  </a:lnTo>
                  <a:lnTo>
                    <a:pt x="7" y="38"/>
                  </a:lnTo>
                  <a:lnTo>
                    <a:pt x="4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4" y="4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4" name="Freeform 282"/>
            <p:cNvSpPr>
              <a:spLocks/>
            </p:cNvSpPr>
            <p:nvPr userDrawn="1"/>
          </p:nvSpPr>
          <p:spPr bwMode="gray">
            <a:xfrm>
              <a:off x="1249" y="2005"/>
              <a:ext cx="93" cy="61"/>
            </a:xfrm>
            <a:custGeom>
              <a:avLst/>
              <a:gdLst/>
              <a:ahLst/>
              <a:cxnLst>
                <a:cxn ang="0">
                  <a:pos x="7" y="49"/>
                </a:cxn>
                <a:cxn ang="0">
                  <a:pos x="10" y="46"/>
                </a:cxn>
                <a:cxn ang="0">
                  <a:pos x="10" y="42"/>
                </a:cxn>
                <a:cxn ang="0">
                  <a:pos x="14" y="39"/>
                </a:cxn>
                <a:cxn ang="0">
                  <a:pos x="21" y="32"/>
                </a:cxn>
                <a:cxn ang="0">
                  <a:pos x="24" y="25"/>
                </a:cxn>
                <a:cxn ang="0">
                  <a:pos x="28" y="21"/>
                </a:cxn>
                <a:cxn ang="0">
                  <a:pos x="31" y="18"/>
                </a:cxn>
                <a:cxn ang="0">
                  <a:pos x="38" y="18"/>
                </a:cxn>
                <a:cxn ang="0">
                  <a:pos x="56" y="10"/>
                </a:cxn>
                <a:cxn ang="0">
                  <a:pos x="77" y="3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77" y="3"/>
                </a:cxn>
                <a:cxn ang="0">
                  <a:pos x="59" y="10"/>
                </a:cxn>
                <a:cxn ang="0">
                  <a:pos x="42" y="14"/>
                </a:cxn>
                <a:cxn ang="0">
                  <a:pos x="35" y="18"/>
                </a:cxn>
                <a:cxn ang="0">
                  <a:pos x="31" y="21"/>
                </a:cxn>
                <a:cxn ang="0">
                  <a:pos x="24" y="25"/>
                </a:cxn>
                <a:cxn ang="0">
                  <a:pos x="21" y="32"/>
                </a:cxn>
                <a:cxn ang="0">
                  <a:pos x="17" y="39"/>
                </a:cxn>
                <a:cxn ang="0">
                  <a:pos x="14" y="42"/>
                </a:cxn>
                <a:cxn ang="0">
                  <a:pos x="10" y="46"/>
                </a:cxn>
                <a:cxn ang="0">
                  <a:pos x="7" y="49"/>
                </a:cxn>
                <a:cxn ang="0">
                  <a:pos x="7" y="49"/>
                </a:cxn>
                <a:cxn ang="0">
                  <a:pos x="7" y="53"/>
                </a:cxn>
                <a:cxn ang="0">
                  <a:pos x="3" y="53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53"/>
                </a:cxn>
                <a:cxn ang="0">
                  <a:pos x="3" y="53"/>
                </a:cxn>
                <a:cxn ang="0">
                  <a:pos x="3" y="53"/>
                </a:cxn>
                <a:cxn ang="0">
                  <a:pos x="7" y="49"/>
                </a:cxn>
              </a:cxnLst>
              <a:rect l="0" t="0" r="r" b="b"/>
              <a:pathLst>
                <a:path w="91" h="56">
                  <a:moveTo>
                    <a:pt x="7" y="49"/>
                  </a:moveTo>
                  <a:lnTo>
                    <a:pt x="10" y="46"/>
                  </a:lnTo>
                  <a:lnTo>
                    <a:pt x="10" y="42"/>
                  </a:lnTo>
                  <a:lnTo>
                    <a:pt x="14" y="39"/>
                  </a:lnTo>
                  <a:lnTo>
                    <a:pt x="21" y="32"/>
                  </a:lnTo>
                  <a:lnTo>
                    <a:pt x="24" y="25"/>
                  </a:lnTo>
                  <a:lnTo>
                    <a:pt x="28" y="21"/>
                  </a:lnTo>
                  <a:lnTo>
                    <a:pt x="31" y="18"/>
                  </a:lnTo>
                  <a:lnTo>
                    <a:pt x="38" y="18"/>
                  </a:lnTo>
                  <a:lnTo>
                    <a:pt x="56" y="10"/>
                  </a:lnTo>
                  <a:lnTo>
                    <a:pt x="77" y="3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77" y="3"/>
                  </a:lnTo>
                  <a:lnTo>
                    <a:pt x="59" y="10"/>
                  </a:lnTo>
                  <a:lnTo>
                    <a:pt x="42" y="14"/>
                  </a:lnTo>
                  <a:lnTo>
                    <a:pt x="35" y="18"/>
                  </a:lnTo>
                  <a:lnTo>
                    <a:pt x="31" y="21"/>
                  </a:lnTo>
                  <a:lnTo>
                    <a:pt x="24" y="25"/>
                  </a:lnTo>
                  <a:lnTo>
                    <a:pt x="21" y="32"/>
                  </a:lnTo>
                  <a:lnTo>
                    <a:pt x="17" y="39"/>
                  </a:lnTo>
                  <a:lnTo>
                    <a:pt x="14" y="42"/>
                  </a:lnTo>
                  <a:lnTo>
                    <a:pt x="10" y="46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7" y="53"/>
                  </a:lnTo>
                  <a:lnTo>
                    <a:pt x="3" y="53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3"/>
                  </a:lnTo>
                  <a:lnTo>
                    <a:pt x="3" y="53"/>
                  </a:lnTo>
                  <a:lnTo>
                    <a:pt x="3" y="53"/>
                  </a:lnTo>
                  <a:lnTo>
                    <a:pt x="7" y="4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5" name="Freeform 283"/>
            <p:cNvSpPr>
              <a:spLocks/>
            </p:cNvSpPr>
            <p:nvPr userDrawn="1"/>
          </p:nvSpPr>
          <p:spPr bwMode="gray">
            <a:xfrm>
              <a:off x="1252" y="1759"/>
              <a:ext cx="18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3"/>
                </a:cxn>
                <a:cxn ang="0">
                  <a:pos x="7" y="10"/>
                </a:cxn>
                <a:cxn ang="0">
                  <a:pos x="11" y="18"/>
                </a:cxn>
                <a:cxn ang="0">
                  <a:pos x="14" y="21"/>
                </a:cxn>
                <a:cxn ang="0">
                  <a:pos x="18" y="25"/>
                </a:cxn>
                <a:cxn ang="0">
                  <a:pos x="14" y="21"/>
                </a:cxn>
                <a:cxn ang="0">
                  <a:pos x="11" y="18"/>
                </a:cxn>
                <a:cxn ang="0">
                  <a:pos x="7" y="10"/>
                </a:cxn>
                <a:cxn ang="0">
                  <a:pos x="4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lnTo>
                    <a:pt x="0" y="0"/>
                  </a:lnTo>
                  <a:lnTo>
                    <a:pt x="4" y="3"/>
                  </a:lnTo>
                  <a:lnTo>
                    <a:pt x="7" y="10"/>
                  </a:lnTo>
                  <a:lnTo>
                    <a:pt x="11" y="18"/>
                  </a:lnTo>
                  <a:lnTo>
                    <a:pt x="14" y="21"/>
                  </a:lnTo>
                  <a:lnTo>
                    <a:pt x="18" y="25"/>
                  </a:lnTo>
                  <a:lnTo>
                    <a:pt x="14" y="21"/>
                  </a:lnTo>
                  <a:lnTo>
                    <a:pt x="11" y="18"/>
                  </a:lnTo>
                  <a:lnTo>
                    <a:pt x="7" y="10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6" name="Freeform 284"/>
            <p:cNvSpPr>
              <a:spLocks/>
            </p:cNvSpPr>
            <p:nvPr userDrawn="1"/>
          </p:nvSpPr>
          <p:spPr bwMode="gray">
            <a:xfrm>
              <a:off x="1270" y="1500"/>
              <a:ext cx="119" cy="209"/>
            </a:xfrm>
            <a:custGeom>
              <a:avLst/>
              <a:gdLst/>
              <a:ahLst/>
              <a:cxnLst>
                <a:cxn ang="0">
                  <a:pos x="88" y="191"/>
                </a:cxn>
                <a:cxn ang="0">
                  <a:pos x="81" y="191"/>
                </a:cxn>
                <a:cxn ang="0">
                  <a:pos x="63" y="194"/>
                </a:cxn>
                <a:cxn ang="0">
                  <a:pos x="60" y="194"/>
                </a:cxn>
                <a:cxn ang="0">
                  <a:pos x="53" y="194"/>
                </a:cxn>
                <a:cxn ang="0">
                  <a:pos x="42" y="187"/>
                </a:cxn>
                <a:cxn ang="0">
                  <a:pos x="31" y="169"/>
                </a:cxn>
                <a:cxn ang="0">
                  <a:pos x="24" y="155"/>
                </a:cxn>
                <a:cxn ang="0">
                  <a:pos x="24" y="145"/>
                </a:cxn>
                <a:cxn ang="0">
                  <a:pos x="21" y="131"/>
                </a:cxn>
                <a:cxn ang="0">
                  <a:pos x="21" y="120"/>
                </a:cxn>
                <a:cxn ang="0">
                  <a:pos x="28" y="117"/>
                </a:cxn>
                <a:cxn ang="0">
                  <a:pos x="24" y="113"/>
                </a:cxn>
                <a:cxn ang="0">
                  <a:pos x="21" y="103"/>
                </a:cxn>
                <a:cxn ang="0">
                  <a:pos x="21" y="92"/>
                </a:cxn>
                <a:cxn ang="0">
                  <a:pos x="24" y="88"/>
                </a:cxn>
                <a:cxn ang="0">
                  <a:pos x="17" y="85"/>
                </a:cxn>
                <a:cxn ang="0">
                  <a:pos x="7" y="71"/>
                </a:cxn>
                <a:cxn ang="0">
                  <a:pos x="0" y="43"/>
                </a:cxn>
                <a:cxn ang="0">
                  <a:pos x="7" y="25"/>
                </a:cxn>
                <a:cxn ang="0">
                  <a:pos x="14" y="14"/>
                </a:cxn>
                <a:cxn ang="0">
                  <a:pos x="31" y="7"/>
                </a:cxn>
                <a:cxn ang="0">
                  <a:pos x="56" y="0"/>
                </a:cxn>
                <a:cxn ang="0">
                  <a:pos x="63" y="4"/>
                </a:cxn>
                <a:cxn ang="0">
                  <a:pos x="77" y="7"/>
                </a:cxn>
                <a:cxn ang="0">
                  <a:pos x="88" y="18"/>
                </a:cxn>
                <a:cxn ang="0">
                  <a:pos x="88" y="29"/>
                </a:cxn>
                <a:cxn ang="0">
                  <a:pos x="84" y="36"/>
                </a:cxn>
                <a:cxn ang="0">
                  <a:pos x="74" y="43"/>
                </a:cxn>
                <a:cxn ang="0">
                  <a:pos x="67" y="43"/>
                </a:cxn>
                <a:cxn ang="0">
                  <a:pos x="53" y="43"/>
                </a:cxn>
                <a:cxn ang="0">
                  <a:pos x="45" y="50"/>
                </a:cxn>
                <a:cxn ang="0">
                  <a:pos x="45" y="60"/>
                </a:cxn>
                <a:cxn ang="0">
                  <a:pos x="63" y="81"/>
                </a:cxn>
                <a:cxn ang="0">
                  <a:pos x="67" y="85"/>
                </a:cxn>
                <a:cxn ang="0">
                  <a:pos x="67" y="103"/>
                </a:cxn>
                <a:cxn ang="0">
                  <a:pos x="70" y="110"/>
                </a:cxn>
                <a:cxn ang="0">
                  <a:pos x="77" y="106"/>
                </a:cxn>
                <a:cxn ang="0">
                  <a:pos x="81" y="103"/>
                </a:cxn>
                <a:cxn ang="0">
                  <a:pos x="88" y="110"/>
                </a:cxn>
                <a:cxn ang="0">
                  <a:pos x="91" y="117"/>
                </a:cxn>
                <a:cxn ang="0">
                  <a:pos x="88" y="124"/>
                </a:cxn>
                <a:cxn ang="0">
                  <a:pos x="84" y="127"/>
                </a:cxn>
                <a:cxn ang="0">
                  <a:pos x="81" y="127"/>
                </a:cxn>
                <a:cxn ang="0">
                  <a:pos x="74" y="127"/>
                </a:cxn>
                <a:cxn ang="0">
                  <a:pos x="74" y="134"/>
                </a:cxn>
                <a:cxn ang="0">
                  <a:pos x="77" y="141"/>
                </a:cxn>
                <a:cxn ang="0">
                  <a:pos x="77" y="145"/>
                </a:cxn>
                <a:cxn ang="0">
                  <a:pos x="81" y="162"/>
                </a:cxn>
                <a:cxn ang="0">
                  <a:pos x="88" y="166"/>
                </a:cxn>
                <a:cxn ang="0">
                  <a:pos x="88" y="187"/>
                </a:cxn>
                <a:cxn ang="0">
                  <a:pos x="105" y="180"/>
                </a:cxn>
                <a:cxn ang="0">
                  <a:pos x="105" y="180"/>
                </a:cxn>
                <a:cxn ang="0">
                  <a:pos x="88" y="187"/>
                </a:cxn>
              </a:cxnLst>
              <a:rect l="0" t="0" r="r" b="b"/>
              <a:pathLst>
                <a:path w="116" h="194">
                  <a:moveTo>
                    <a:pt x="88" y="187"/>
                  </a:moveTo>
                  <a:lnTo>
                    <a:pt x="88" y="191"/>
                  </a:lnTo>
                  <a:lnTo>
                    <a:pt x="84" y="191"/>
                  </a:lnTo>
                  <a:lnTo>
                    <a:pt x="81" y="191"/>
                  </a:lnTo>
                  <a:lnTo>
                    <a:pt x="74" y="194"/>
                  </a:lnTo>
                  <a:lnTo>
                    <a:pt x="63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56" y="194"/>
                  </a:lnTo>
                  <a:lnTo>
                    <a:pt x="53" y="194"/>
                  </a:lnTo>
                  <a:lnTo>
                    <a:pt x="49" y="191"/>
                  </a:lnTo>
                  <a:lnTo>
                    <a:pt x="42" y="187"/>
                  </a:lnTo>
                  <a:lnTo>
                    <a:pt x="35" y="180"/>
                  </a:lnTo>
                  <a:lnTo>
                    <a:pt x="31" y="169"/>
                  </a:lnTo>
                  <a:lnTo>
                    <a:pt x="28" y="159"/>
                  </a:lnTo>
                  <a:lnTo>
                    <a:pt x="24" y="155"/>
                  </a:lnTo>
                  <a:lnTo>
                    <a:pt x="24" y="152"/>
                  </a:lnTo>
                  <a:lnTo>
                    <a:pt x="24" y="145"/>
                  </a:lnTo>
                  <a:lnTo>
                    <a:pt x="21" y="138"/>
                  </a:lnTo>
                  <a:lnTo>
                    <a:pt x="21" y="131"/>
                  </a:lnTo>
                  <a:lnTo>
                    <a:pt x="21" y="124"/>
                  </a:lnTo>
                  <a:lnTo>
                    <a:pt x="21" y="120"/>
                  </a:lnTo>
                  <a:lnTo>
                    <a:pt x="24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4" y="113"/>
                  </a:lnTo>
                  <a:lnTo>
                    <a:pt x="21" y="106"/>
                  </a:lnTo>
                  <a:lnTo>
                    <a:pt x="21" y="103"/>
                  </a:lnTo>
                  <a:lnTo>
                    <a:pt x="21" y="95"/>
                  </a:lnTo>
                  <a:lnTo>
                    <a:pt x="21" y="92"/>
                  </a:lnTo>
                  <a:lnTo>
                    <a:pt x="28" y="88"/>
                  </a:lnTo>
                  <a:lnTo>
                    <a:pt x="24" y="88"/>
                  </a:lnTo>
                  <a:lnTo>
                    <a:pt x="21" y="85"/>
                  </a:lnTo>
                  <a:lnTo>
                    <a:pt x="17" y="85"/>
                  </a:lnTo>
                  <a:lnTo>
                    <a:pt x="10" y="78"/>
                  </a:lnTo>
                  <a:lnTo>
                    <a:pt x="7" y="71"/>
                  </a:lnTo>
                  <a:lnTo>
                    <a:pt x="7" y="60"/>
                  </a:lnTo>
                  <a:lnTo>
                    <a:pt x="0" y="43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10" y="21"/>
                  </a:lnTo>
                  <a:lnTo>
                    <a:pt x="14" y="14"/>
                  </a:lnTo>
                  <a:lnTo>
                    <a:pt x="24" y="11"/>
                  </a:lnTo>
                  <a:lnTo>
                    <a:pt x="31" y="7"/>
                  </a:lnTo>
                  <a:lnTo>
                    <a:pt x="42" y="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3" y="4"/>
                  </a:lnTo>
                  <a:lnTo>
                    <a:pt x="70" y="4"/>
                  </a:lnTo>
                  <a:lnTo>
                    <a:pt x="77" y="7"/>
                  </a:lnTo>
                  <a:lnTo>
                    <a:pt x="84" y="11"/>
                  </a:lnTo>
                  <a:lnTo>
                    <a:pt x="88" y="18"/>
                  </a:lnTo>
                  <a:lnTo>
                    <a:pt x="88" y="25"/>
                  </a:lnTo>
                  <a:lnTo>
                    <a:pt x="88" y="29"/>
                  </a:lnTo>
                  <a:lnTo>
                    <a:pt x="88" y="32"/>
                  </a:lnTo>
                  <a:lnTo>
                    <a:pt x="84" y="36"/>
                  </a:lnTo>
                  <a:lnTo>
                    <a:pt x="81" y="39"/>
                  </a:lnTo>
                  <a:lnTo>
                    <a:pt x="74" y="43"/>
                  </a:lnTo>
                  <a:lnTo>
                    <a:pt x="70" y="43"/>
                  </a:lnTo>
                  <a:lnTo>
                    <a:pt x="67" y="43"/>
                  </a:lnTo>
                  <a:lnTo>
                    <a:pt x="60" y="43"/>
                  </a:lnTo>
                  <a:lnTo>
                    <a:pt x="53" y="43"/>
                  </a:lnTo>
                  <a:lnTo>
                    <a:pt x="49" y="50"/>
                  </a:lnTo>
                  <a:lnTo>
                    <a:pt x="45" y="50"/>
                  </a:lnTo>
                  <a:lnTo>
                    <a:pt x="45" y="53"/>
                  </a:lnTo>
                  <a:lnTo>
                    <a:pt x="45" y="60"/>
                  </a:lnTo>
                  <a:lnTo>
                    <a:pt x="56" y="81"/>
                  </a:lnTo>
                  <a:lnTo>
                    <a:pt x="63" y="81"/>
                  </a:lnTo>
                  <a:lnTo>
                    <a:pt x="63" y="81"/>
                  </a:lnTo>
                  <a:lnTo>
                    <a:pt x="67" y="85"/>
                  </a:lnTo>
                  <a:lnTo>
                    <a:pt x="67" y="88"/>
                  </a:lnTo>
                  <a:lnTo>
                    <a:pt x="67" y="103"/>
                  </a:lnTo>
                  <a:lnTo>
                    <a:pt x="70" y="106"/>
                  </a:lnTo>
                  <a:lnTo>
                    <a:pt x="70" y="110"/>
                  </a:lnTo>
                  <a:lnTo>
                    <a:pt x="74" y="110"/>
                  </a:lnTo>
                  <a:lnTo>
                    <a:pt x="77" y="106"/>
                  </a:lnTo>
                  <a:lnTo>
                    <a:pt x="77" y="103"/>
                  </a:lnTo>
                  <a:lnTo>
                    <a:pt x="81" y="103"/>
                  </a:lnTo>
                  <a:lnTo>
                    <a:pt x="84" y="106"/>
                  </a:lnTo>
                  <a:lnTo>
                    <a:pt x="88" y="110"/>
                  </a:lnTo>
                  <a:lnTo>
                    <a:pt x="88" y="113"/>
                  </a:lnTo>
                  <a:lnTo>
                    <a:pt x="91" y="117"/>
                  </a:lnTo>
                  <a:lnTo>
                    <a:pt x="91" y="117"/>
                  </a:lnTo>
                  <a:lnTo>
                    <a:pt x="88" y="124"/>
                  </a:lnTo>
                  <a:lnTo>
                    <a:pt x="88" y="127"/>
                  </a:lnTo>
                  <a:lnTo>
                    <a:pt x="84" y="127"/>
                  </a:lnTo>
                  <a:lnTo>
                    <a:pt x="81" y="124"/>
                  </a:lnTo>
                  <a:lnTo>
                    <a:pt x="81" y="127"/>
                  </a:lnTo>
                  <a:lnTo>
                    <a:pt x="77" y="127"/>
                  </a:lnTo>
                  <a:lnTo>
                    <a:pt x="74" y="127"/>
                  </a:lnTo>
                  <a:lnTo>
                    <a:pt x="74" y="131"/>
                  </a:lnTo>
                  <a:lnTo>
                    <a:pt x="74" y="134"/>
                  </a:lnTo>
                  <a:lnTo>
                    <a:pt x="74" y="141"/>
                  </a:lnTo>
                  <a:lnTo>
                    <a:pt x="77" y="141"/>
                  </a:lnTo>
                  <a:lnTo>
                    <a:pt x="77" y="145"/>
                  </a:lnTo>
                  <a:lnTo>
                    <a:pt x="77" y="145"/>
                  </a:lnTo>
                  <a:lnTo>
                    <a:pt x="81" y="162"/>
                  </a:lnTo>
                  <a:lnTo>
                    <a:pt x="81" y="162"/>
                  </a:lnTo>
                  <a:lnTo>
                    <a:pt x="84" y="162"/>
                  </a:lnTo>
                  <a:lnTo>
                    <a:pt x="88" y="166"/>
                  </a:lnTo>
                  <a:lnTo>
                    <a:pt x="88" y="173"/>
                  </a:lnTo>
                  <a:lnTo>
                    <a:pt x="88" y="187"/>
                  </a:lnTo>
                  <a:lnTo>
                    <a:pt x="95" y="184"/>
                  </a:lnTo>
                  <a:lnTo>
                    <a:pt x="105" y="180"/>
                  </a:lnTo>
                  <a:lnTo>
                    <a:pt x="116" y="176"/>
                  </a:lnTo>
                  <a:lnTo>
                    <a:pt x="105" y="180"/>
                  </a:lnTo>
                  <a:lnTo>
                    <a:pt x="98" y="184"/>
                  </a:lnTo>
                  <a:lnTo>
                    <a:pt x="88" y="18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7" name="Freeform 285"/>
            <p:cNvSpPr>
              <a:spLocks/>
            </p:cNvSpPr>
            <p:nvPr userDrawn="1"/>
          </p:nvSpPr>
          <p:spPr bwMode="gray">
            <a:xfrm>
              <a:off x="1466" y="1880"/>
              <a:ext cx="10" cy="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" y="3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0" y="7"/>
                </a:cxn>
              </a:cxnLst>
              <a:rect l="0" t="0" r="r" b="b"/>
              <a:pathLst>
                <a:path w="10" h="7">
                  <a:moveTo>
                    <a:pt x="0" y="7"/>
                  </a:moveTo>
                  <a:lnTo>
                    <a:pt x="3" y="3"/>
                  </a:lnTo>
                  <a:lnTo>
                    <a:pt x="10" y="0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8" name="Freeform 286"/>
            <p:cNvSpPr>
              <a:spLocks/>
            </p:cNvSpPr>
            <p:nvPr userDrawn="1"/>
          </p:nvSpPr>
          <p:spPr bwMode="gray">
            <a:xfrm>
              <a:off x="1552" y="1911"/>
              <a:ext cx="8" cy="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7"/>
                </a:cxn>
              </a:cxnLst>
              <a:rect l="0" t="0" r="r" b="b"/>
              <a:pathLst>
                <a:path w="8" h="7">
                  <a:moveTo>
                    <a:pt x="0" y="7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9" name="Freeform 287"/>
            <p:cNvSpPr>
              <a:spLocks/>
            </p:cNvSpPr>
            <p:nvPr userDrawn="1"/>
          </p:nvSpPr>
          <p:spPr bwMode="gray">
            <a:xfrm>
              <a:off x="1582" y="1838"/>
              <a:ext cx="21" cy="68"/>
            </a:xfrm>
            <a:custGeom>
              <a:avLst/>
              <a:gdLst/>
              <a:ahLst/>
              <a:cxnLst>
                <a:cxn ang="0">
                  <a:pos x="3" y="35"/>
                </a:cxn>
                <a:cxn ang="0">
                  <a:pos x="14" y="42"/>
                </a:cxn>
                <a:cxn ang="0">
                  <a:pos x="7" y="63"/>
                </a:cxn>
                <a:cxn ang="0">
                  <a:pos x="7" y="63"/>
                </a:cxn>
                <a:cxn ang="0">
                  <a:pos x="10" y="42"/>
                </a:cxn>
                <a:cxn ang="0">
                  <a:pos x="3" y="39"/>
                </a:cxn>
                <a:cxn ang="0">
                  <a:pos x="3" y="35"/>
                </a:cxn>
                <a:cxn ang="0">
                  <a:pos x="0" y="32"/>
                </a:cxn>
                <a:cxn ang="0">
                  <a:pos x="3" y="25"/>
                </a:cxn>
                <a:cxn ang="0">
                  <a:pos x="3" y="18"/>
                </a:cxn>
                <a:cxn ang="0">
                  <a:pos x="10" y="7"/>
                </a:cxn>
                <a:cxn ang="0">
                  <a:pos x="21" y="0"/>
                </a:cxn>
                <a:cxn ang="0">
                  <a:pos x="10" y="7"/>
                </a:cxn>
                <a:cxn ang="0">
                  <a:pos x="3" y="18"/>
                </a:cxn>
                <a:cxn ang="0">
                  <a:pos x="3" y="25"/>
                </a:cxn>
                <a:cxn ang="0">
                  <a:pos x="3" y="32"/>
                </a:cxn>
                <a:cxn ang="0">
                  <a:pos x="3" y="35"/>
                </a:cxn>
                <a:cxn ang="0">
                  <a:pos x="3" y="35"/>
                </a:cxn>
              </a:cxnLst>
              <a:rect l="0" t="0" r="r" b="b"/>
              <a:pathLst>
                <a:path w="21" h="63">
                  <a:moveTo>
                    <a:pt x="3" y="35"/>
                  </a:moveTo>
                  <a:lnTo>
                    <a:pt x="14" y="42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10" y="42"/>
                  </a:lnTo>
                  <a:lnTo>
                    <a:pt x="3" y="39"/>
                  </a:lnTo>
                  <a:lnTo>
                    <a:pt x="3" y="35"/>
                  </a:lnTo>
                  <a:lnTo>
                    <a:pt x="0" y="32"/>
                  </a:lnTo>
                  <a:lnTo>
                    <a:pt x="3" y="25"/>
                  </a:lnTo>
                  <a:lnTo>
                    <a:pt x="3" y="18"/>
                  </a:lnTo>
                  <a:lnTo>
                    <a:pt x="10" y="7"/>
                  </a:lnTo>
                  <a:lnTo>
                    <a:pt x="21" y="0"/>
                  </a:lnTo>
                  <a:lnTo>
                    <a:pt x="10" y="7"/>
                  </a:lnTo>
                  <a:lnTo>
                    <a:pt x="3" y="18"/>
                  </a:lnTo>
                  <a:lnTo>
                    <a:pt x="3" y="25"/>
                  </a:lnTo>
                  <a:lnTo>
                    <a:pt x="3" y="32"/>
                  </a:lnTo>
                  <a:lnTo>
                    <a:pt x="3" y="35"/>
                  </a:lnTo>
                  <a:lnTo>
                    <a:pt x="3" y="35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0" name="Freeform 288"/>
            <p:cNvSpPr>
              <a:spLocks/>
            </p:cNvSpPr>
            <p:nvPr userDrawn="1"/>
          </p:nvSpPr>
          <p:spPr bwMode="gray">
            <a:xfrm>
              <a:off x="1625" y="1801"/>
              <a:ext cx="14" cy="22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3" y="17"/>
                </a:cxn>
                <a:cxn ang="0">
                  <a:pos x="7" y="14"/>
                </a:cxn>
                <a:cxn ang="0">
                  <a:pos x="10" y="7"/>
                </a:cxn>
                <a:cxn ang="0">
                  <a:pos x="14" y="3"/>
                </a:cxn>
                <a:cxn ang="0">
                  <a:pos x="14" y="0"/>
                </a:cxn>
                <a:cxn ang="0">
                  <a:pos x="14" y="7"/>
                </a:cxn>
                <a:cxn ang="0">
                  <a:pos x="10" y="10"/>
                </a:cxn>
                <a:cxn ang="0">
                  <a:pos x="3" y="17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14" h="21">
                  <a:moveTo>
                    <a:pt x="0" y="21"/>
                  </a:moveTo>
                  <a:lnTo>
                    <a:pt x="3" y="17"/>
                  </a:lnTo>
                  <a:lnTo>
                    <a:pt x="7" y="14"/>
                  </a:lnTo>
                  <a:lnTo>
                    <a:pt x="10" y="7"/>
                  </a:lnTo>
                  <a:lnTo>
                    <a:pt x="14" y="3"/>
                  </a:lnTo>
                  <a:lnTo>
                    <a:pt x="14" y="0"/>
                  </a:lnTo>
                  <a:lnTo>
                    <a:pt x="14" y="7"/>
                  </a:lnTo>
                  <a:lnTo>
                    <a:pt x="10" y="10"/>
                  </a:lnTo>
                  <a:lnTo>
                    <a:pt x="3" y="17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1" name="Freeform 289"/>
            <p:cNvSpPr>
              <a:spLocks/>
            </p:cNvSpPr>
            <p:nvPr userDrawn="1"/>
          </p:nvSpPr>
          <p:spPr bwMode="gray">
            <a:xfrm>
              <a:off x="1647" y="1786"/>
              <a:ext cx="4" cy="1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10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2" name="Freeform 290"/>
            <p:cNvSpPr>
              <a:spLocks/>
            </p:cNvSpPr>
            <p:nvPr userDrawn="1"/>
          </p:nvSpPr>
          <p:spPr bwMode="gray">
            <a:xfrm>
              <a:off x="1658" y="1762"/>
              <a:ext cx="22" cy="19"/>
            </a:xfrm>
            <a:custGeom>
              <a:avLst/>
              <a:gdLst/>
              <a:ahLst/>
              <a:cxnLst>
                <a:cxn ang="0">
                  <a:pos x="17" y="18"/>
                </a:cxn>
                <a:cxn ang="0">
                  <a:pos x="17" y="15"/>
                </a:cxn>
                <a:cxn ang="0">
                  <a:pos x="14" y="15"/>
                </a:cxn>
                <a:cxn ang="0">
                  <a:pos x="10" y="11"/>
                </a:cxn>
                <a:cxn ang="0">
                  <a:pos x="10" y="11"/>
                </a:cxn>
                <a:cxn ang="0">
                  <a:pos x="7" y="11"/>
                </a:cxn>
                <a:cxn ang="0">
                  <a:pos x="3" y="11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3" y="7"/>
                </a:cxn>
                <a:cxn ang="0">
                  <a:pos x="7" y="7"/>
                </a:cxn>
                <a:cxn ang="0">
                  <a:pos x="10" y="11"/>
                </a:cxn>
                <a:cxn ang="0">
                  <a:pos x="10" y="11"/>
                </a:cxn>
                <a:cxn ang="0">
                  <a:pos x="17" y="11"/>
                </a:cxn>
                <a:cxn ang="0">
                  <a:pos x="17" y="15"/>
                </a:cxn>
                <a:cxn ang="0">
                  <a:pos x="21" y="18"/>
                </a:cxn>
                <a:cxn ang="0">
                  <a:pos x="17" y="18"/>
                </a:cxn>
              </a:cxnLst>
              <a:rect l="0" t="0" r="r" b="b"/>
              <a:pathLst>
                <a:path w="21" h="18">
                  <a:moveTo>
                    <a:pt x="17" y="18"/>
                  </a:moveTo>
                  <a:lnTo>
                    <a:pt x="17" y="15"/>
                  </a:lnTo>
                  <a:lnTo>
                    <a:pt x="14" y="15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7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7" y="11"/>
                  </a:lnTo>
                  <a:lnTo>
                    <a:pt x="17" y="15"/>
                  </a:lnTo>
                  <a:lnTo>
                    <a:pt x="21" y="18"/>
                  </a:lnTo>
                  <a:lnTo>
                    <a:pt x="17" y="1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3" name="Freeform 291"/>
            <p:cNvSpPr>
              <a:spLocks/>
            </p:cNvSpPr>
            <p:nvPr userDrawn="1"/>
          </p:nvSpPr>
          <p:spPr bwMode="gray">
            <a:xfrm>
              <a:off x="1690" y="1747"/>
              <a:ext cx="4" cy="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4" y="7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0" y="7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4" name="Freeform 292"/>
            <p:cNvSpPr>
              <a:spLocks/>
            </p:cNvSpPr>
            <p:nvPr userDrawn="1"/>
          </p:nvSpPr>
          <p:spPr bwMode="gray">
            <a:xfrm>
              <a:off x="1817" y="1869"/>
              <a:ext cx="3" cy="19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4"/>
                </a:cxn>
                <a:cxn ang="0">
                  <a:pos x="3" y="7"/>
                </a:cxn>
                <a:cxn ang="0">
                  <a:pos x="3" y="14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3" h="18">
                  <a:moveTo>
                    <a:pt x="0" y="18"/>
                  </a:moveTo>
                  <a:lnTo>
                    <a:pt x="0" y="18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7"/>
                  </a:lnTo>
                  <a:lnTo>
                    <a:pt x="3" y="14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5" name="Freeform 293"/>
            <p:cNvSpPr>
              <a:spLocks/>
            </p:cNvSpPr>
            <p:nvPr userDrawn="1"/>
          </p:nvSpPr>
          <p:spPr bwMode="gray">
            <a:xfrm>
              <a:off x="1886" y="1948"/>
              <a:ext cx="8" cy="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4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7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6" name="Freeform 294"/>
            <p:cNvSpPr>
              <a:spLocks/>
            </p:cNvSpPr>
            <p:nvPr userDrawn="1"/>
          </p:nvSpPr>
          <p:spPr bwMode="gray">
            <a:xfrm>
              <a:off x="1894" y="1929"/>
              <a:ext cx="14" cy="7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7" y="7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7" y="7"/>
                </a:cxn>
              </a:cxnLst>
              <a:rect l="0" t="0" r="r" b="b"/>
              <a:pathLst>
                <a:path w="14" h="7">
                  <a:moveTo>
                    <a:pt x="7" y="7"/>
                  </a:moveTo>
                  <a:lnTo>
                    <a:pt x="7" y="7"/>
                  </a:lnTo>
                  <a:lnTo>
                    <a:pt x="3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4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7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7" name="Freeform 295"/>
            <p:cNvSpPr>
              <a:spLocks/>
            </p:cNvSpPr>
            <p:nvPr userDrawn="1"/>
          </p:nvSpPr>
          <p:spPr bwMode="gray">
            <a:xfrm>
              <a:off x="1918" y="1903"/>
              <a:ext cx="4" cy="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0" y="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4" y="3"/>
                  </a:lnTo>
                  <a:lnTo>
                    <a:pt x="4" y="0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8" name="Freeform 296"/>
            <p:cNvSpPr>
              <a:spLocks/>
            </p:cNvSpPr>
            <p:nvPr userDrawn="1"/>
          </p:nvSpPr>
          <p:spPr bwMode="gray">
            <a:xfrm>
              <a:off x="1930" y="1895"/>
              <a:ext cx="10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3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9" name="Freeform 297"/>
            <p:cNvSpPr>
              <a:spLocks/>
            </p:cNvSpPr>
            <p:nvPr userDrawn="1"/>
          </p:nvSpPr>
          <p:spPr bwMode="gray">
            <a:xfrm>
              <a:off x="2042" y="2070"/>
              <a:ext cx="11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1" y="3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r" b="b"/>
              <a:pathLst>
                <a:path w="11" h="3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1" y="3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0" name="Freeform 298"/>
            <p:cNvSpPr>
              <a:spLocks/>
            </p:cNvSpPr>
            <p:nvPr userDrawn="1"/>
          </p:nvSpPr>
          <p:spPr bwMode="gray">
            <a:xfrm>
              <a:off x="2063" y="2078"/>
              <a:ext cx="12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7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1" h="3">
                  <a:moveTo>
                    <a:pt x="0" y="3"/>
                  </a:moveTo>
                  <a:lnTo>
                    <a:pt x="0" y="3"/>
                  </a:lnTo>
                  <a:lnTo>
                    <a:pt x="7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1" name="Freeform 299"/>
            <p:cNvSpPr>
              <a:spLocks/>
            </p:cNvSpPr>
            <p:nvPr userDrawn="1"/>
          </p:nvSpPr>
          <p:spPr bwMode="gray">
            <a:xfrm>
              <a:off x="2085" y="2093"/>
              <a:ext cx="4" cy="1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0"/>
                </a:cxn>
                <a:cxn ang="0">
                  <a:pos x="0" y="7"/>
                </a:cxn>
                <a:cxn ang="0">
                  <a:pos x="4" y="0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4" y="0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2" name="Freeform 300"/>
            <p:cNvSpPr>
              <a:spLocks/>
            </p:cNvSpPr>
            <p:nvPr userDrawn="1"/>
          </p:nvSpPr>
          <p:spPr bwMode="gray">
            <a:xfrm>
              <a:off x="2075" y="2040"/>
              <a:ext cx="7" cy="30"/>
            </a:xfrm>
            <a:custGeom>
              <a:avLst/>
              <a:gdLst/>
              <a:ahLst/>
              <a:cxnLst>
                <a:cxn ang="0">
                  <a:pos x="7" y="28"/>
                </a:cxn>
                <a:cxn ang="0">
                  <a:pos x="7" y="21"/>
                </a:cxn>
                <a:cxn ang="0">
                  <a:pos x="7" y="14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3" y="7"/>
                </a:cxn>
                <a:cxn ang="0">
                  <a:pos x="7" y="14"/>
                </a:cxn>
                <a:cxn ang="0">
                  <a:pos x="7" y="21"/>
                </a:cxn>
                <a:cxn ang="0">
                  <a:pos x="7" y="28"/>
                </a:cxn>
              </a:cxnLst>
              <a:rect l="0" t="0" r="r" b="b"/>
              <a:pathLst>
                <a:path w="7" h="28">
                  <a:moveTo>
                    <a:pt x="7" y="28"/>
                  </a:moveTo>
                  <a:lnTo>
                    <a:pt x="7" y="21"/>
                  </a:lnTo>
                  <a:lnTo>
                    <a:pt x="7" y="14"/>
                  </a:lnTo>
                  <a:lnTo>
                    <a:pt x="3" y="7"/>
                  </a:lnTo>
                  <a:lnTo>
                    <a:pt x="0" y="0"/>
                  </a:lnTo>
                  <a:lnTo>
                    <a:pt x="3" y="7"/>
                  </a:lnTo>
                  <a:lnTo>
                    <a:pt x="7" y="14"/>
                  </a:lnTo>
                  <a:lnTo>
                    <a:pt x="7" y="21"/>
                  </a:lnTo>
                  <a:lnTo>
                    <a:pt x="7" y="2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3" name="Freeform 301"/>
            <p:cNvSpPr>
              <a:spLocks/>
            </p:cNvSpPr>
            <p:nvPr userDrawn="1"/>
          </p:nvSpPr>
          <p:spPr bwMode="gray">
            <a:xfrm>
              <a:off x="2027" y="1500"/>
              <a:ext cx="265" cy="114"/>
            </a:xfrm>
            <a:custGeom>
              <a:avLst/>
              <a:gdLst/>
              <a:ahLst/>
              <a:cxnLst>
                <a:cxn ang="0">
                  <a:pos x="229" y="14"/>
                </a:cxn>
                <a:cxn ang="0">
                  <a:pos x="215" y="18"/>
                </a:cxn>
                <a:cxn ang="0">
                  <a:pos x="204" y="21"/>
                </a:cxn>
                <a:cxn ang="0">
                  <a:pos x="194" y="29"/>
                </a:cxn>
                <a:cxn ang="0">
                  <a:pos x="194" y="29"/>
                </a:cxn>
                <a:cxn ang="0">
                  <a:pos x="194" y="32"/>
                </a:cxn>
                <a:cxn ang="0">
                  <a:pos x="194" y="39"/>
                </a:cxn>
                <a:cxn ang="0">
                  <a:pos x="190" y="46"/>
                </a:cxn>
                <a:cxn ang="0">
                  <a:pos x="187" y="53"/>
                </a:cxn>
                <a:cxn ang="0">
                  <a:pos x="180" y="57"/>
                </a:cxn>
                <a:cxn ang="0">
                  <a:pos x="169" y="60"/>
                </a:cxn>
                <a:cxn ang="0">
                  <a:pos x="151" y="67"/>
                </a:cxn>
                <a:cxn ang="0">
                  <a:pos x="123" y="71"/>
                </a:cxn>
                <a:cxn ang="0">
                  <a:pos x="99" y="78"/>
                </a:cxn>
                <a:cxn ang="0">
                  <a:pos x="77" y="81"/>
                </a:cxn>
                <a:cxn ang="0">
                  <a:pos x="67" y="85"/>
                </a:cxn>
                <a:cxn ang="0">
                  <a:pos x="63" y="88"/>
                </a:cxn>
                <a:cxn ang="0">
                  <a:pos x="56" y="92"/>
                </a:cxn>
                <a:cxn ang="0">
                  <a:pos x="46" y="99"/>
                </a:cxn>
                <a:cxn ang="0">
                  <a:pos x="35" y="103"/>
                </a:cxn>
                <a:cxn ang="0">
                  <a:pos x="25" y="106"/>
                </a:cxn>
                <a:cxn ang="0">
                  <a:pos x="11" y="106"/>
                </a:cxn>
                <a:cxn ang="0">
                  <a:pos x="3" y="106"/>
                </a:cxn>
                <a:cxn ang="0">
                  <a:pos x="0" y="103"/>
                </a:cxn>
                <a:cxn ang="0">
                  <a:pos x="3" y="106"/>
                </a:cxn>
                <a:cxn ang="0">
                  <a:pos x="11" y="106"/>
                </a:cxn>
                <a:cxn ang="0">
                  <a:pos x="25" y="106"/>
                </a:cxn>
                <a:cxn ang="0">
                  <a:pos x="35" y="103"/>
                </a:cxn>
                <a:cxn ang="0">
                  <a:pos x="46" y="95"/>
                </a:cxn>
                <a:cxn ang="0">
                  <a:pos x="53" y="92"/>
                </a:cxn>
                <a:cxn ang="0">
                  <a:pos x="60" y="88"/>
                </a:cxn>
                <a:cxn ang="0">
                  <a:pos x="67" y="85"/>
                </a:cxn>
                <a:cxn ang="0">
                  <a:pos x="81" y="81"/>
                </a:cxn>
                <a:cxn ang="0">
                  <a:pos x="109" y="74"/>
                </a:cxn>
                <a:cxn ang="0">
                  <a:pos x="144" y="67"/>
                </a:cxn>
                <a:cxn ang="0">
                  <a:pos x="169" y="60"/>
                </a:cxn>
                <a:cxn ang="0">
                  <a:pos x="180" y="57"/>
                </a:cxn>
                <a:cxn ang="0">
                  <a:pos x="187" y="53"/>
                </a:cxn>
                <a:cxn ang="0">
                  <a:pos x="190" y="46"/>
                </a:cxn>
                <a:cxn ang="0">
                  <a:pos x="194" y="39"/>
                </a:cxn>
                <a:cxn ang="0">
                  <a:pos x="194" y="32"/>
                </a:cxn>
                <a:cxn ang="0">
                  <a:pos x="194" y="29"/>
                </a:cxn>
                <a:cxn ang="0">
                  <a:pos x="194" y="29"/>
                </a:cxn>
                <a:cxn ang="0">
                  <a:pos x="204" y="21"/>
                </a:cxn>
                <a:cxn ang="0">
                  <a:pos x="215" y="18"/>
                </a:cxn>
                <a:cxn ang="0">
                  <a:pos x="225" y="14"/>
                </a:cxn>
                <a:cxn ang="0">
                  <a:pos x="236" y="14"/>
                </a:cxn>
                <a:cxn ang="0">
                  <a:pos x="243" y="11"/>
                </a:cxn>
                <a:cxn ang="0">
                  <a:pos x="250" y="7"/>
                </a:cxn>
                <a:cxn ang="0">
                  <a:pos x="257" y="4"/>
                </a:cxn>
                <a:cxn ang="0">
                  <a:pos x="257" y="0"/>
                </a:cxn>
                <a:cxn ang="0">
                  <a:pos x="257" y="0"/>
                </a:cxn>
                <a:cxn ang="0">
                  <a:pos x="254" y="7"/>
                </a:cxn>
                <a:cxn ang="0">
                  <a:pos x="247" y="11"/>
                </a:cxn>
                <a:cxn ang="0">
                  <a:pos x="236" y="14"/>
                </a:cxn>
                <a:cxn ang="0">
                  <a:pos x="229" y="14"/>
                </a:cxn>
              </a:cxnLst>
              <a:rect l="0" t="0" r="r" b="b"/>
              <a:pathLst>
                <a:path w="257" h="106">
                  <a:moveTo>
                    <a:pt x="229" y="14"/>
                  </a:moveTo>
                  <a:lnTo>
                    <a:pt x="215" y="18"/>
                  </a:lnTo>
                  <a:lnTo>
                    <a:pt x="204" y="21"/>
                  </a:lnTo>
                  <a:lnTo>
                    <a:pt x="194" y="29"/>
                  </a:lnTo>
                  <a:lnTo>
                    <a:pt x="194" y="29"/>
                  </a:lnTo>
                  <a:lnTo>
                    <a:pt x="194" y="32"/>
                  </a:lnTo>
                  <a:lnTo>
                    <a:pt x="194" y="39"/>
                  </a:lnTo>
                  <a:lnTo>
                    <a:pt x="190" y="46"/>
                  </a:lnTo>
                  <a:lnTo>
                    <a:pt x="187" y="53"/>
                  </a:lnTo>
                  <a:lnTo>
                    <a:pt x="180" y="57"/>
                  </a:lnTo>
                  <a:lnTo>
                    <a:pt x="169" y="60"/>
                  </a:lnTo>
                  <a:lnTo>
                    <a:pt x="151" y="67"/>
                  </a:lnTo>
                  <a:lnTo>
                    <a:pt x="123" y="71"/>
                  </a:lnTo>
                  <a:lnTo>
                    <a:pt x="99" y="78"/>
                  </a:lnTo>
                  <a:lnTo>
                    <a:pt x="77" y="81"/>
                  </a:lnTo>
                  <a:lnTo>
                    <a:pt x="67" y="85"/>
                  </a:lnTo>
                  <a:lnTo>
                    <a:pt x="63" y="88"/>
                  </a:lnTo>
                  <a:lnTo>
                    <a:pt x="56" y="92"/>
                  </a:lnTo>
                  <a:lnTo>
                    <a:pt x="46" y="99"/>
                  </a:lnTo>
                  <a:lnTo>
                    <a:pt x="35" y="103"/>
                  </a:lnTo>
                  <a:lnTo>
                    <a:pt x="25" y="106"/>
                  </a:lnTo>
                  <a:lnTo>
                    <a:pt x="11" y="106"/>
                  </a:lnTo>
                  <a:lnTo>
                    <a:pt x="3" y="106"/>
                  </a:lnTo>
                  <a:lnTo>
                    <a:pt x="0" y="103"/>
                  </a:lnTo>
                  <a:lnTo>
                    <a:pt x="3" y="106"/>
                  </a:lnTo>
                  <a:lnTo>
                    <a:pt x="11" y="106"/>
                  </a:lnTo>
                  <a:lnTo>
                    <a:pt x="25" y="106"/>
                  </a:lnTo>
                  <a:lnTo>
                    <a:pt x="35" y="103"/>
                  </a:lnTo>
                  <a:lnTo>
                    <a:pt x="46" y="95"/>
                  </a:lnTo>
                  <a:lnTo>
                    <a:pt x="53" y="92"/>
                  </a:lnTo>
                  <a:lnTo>
                    <a:pt x="60" y="88"/>
                  </a:lnTo>
                  <a:lnTo>
                    <a:pt x="67" y="85"/>
                  </a:lnTo>
                  <a:lnTo>
                    <a:pt x="81" y="81"/>
                  </a:lnTo>
                  <a:lnTo>
                    <a:pt x="109" y="74"/>
                  </a:lnTo>
                  <a:lnTo>
                    <a:pt x="144" y="67"/>
                  </a:lnTo>
                  <a:lnTo>
                    <a:pt x="169" y="60"/>
                  </a:lnTo>
                  <a:lnTo>
                    <a:pt x="180" y="57"/>
                  </a:lnTo>
                  <a:lnTo>
                    <a:pt x="187" y="53"/>
                  </a:lnTo>
                  <a:lnTo>
                    <a:pt x="190" y="46"/>
                  </a:lnTo>
                  <a:lnTo>
                    <a:pt x="194" y="39"/>
                  </a:lnTo>
                  <a:lnTo>
                    <a:pt x="194" y="32"/>
                  </a:lnTo>
                  <a:lnTo>
                    <a:pt x="194" y="29"/>
                  </a:lnTo>
                  <a:lnTo>
                    <a:pt x="194" y="29"/>
                  </a:lnTo>
                  <a:lnTo>
                    <a:pt x="204" y="21"/>
                  </a:lnTo>
                  <a:lnTo>
                    <a:pt x="215" y="18"/>
                  </a:lnTo>
                  <a:lnTo>
                    <a:pt x="225" y="14"/>
                  </a:lnTo>
                  <a:lnTo>
                    <a:pt x="236" y="14"/>
                  </a:lnTo>
                  <a:lnTo>
                    <a:pt x="243" y="11"/>
                  </a:lnTo>
                  <a:lnTo>
                    <a:pt x="250" y="7"/>
                  </a:lnTo>
                  <a:lnTo>
                    <a:pt x="257" y="4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4" y="7"/>
                  </a:lnTo>
                  <a:lnTo>
                    <a:pt x="247" y="11"/>
                  </a:lnTo>
                  <a:lnTo>
                    <a:pt x="236" y="14"/>
                  </a:lnTo>
                  <a:lnTo>
                    <a:pt x="229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4" name="Freeform 302"/>
            <p:cNvSpPr>
              <a:spLocks/>
            </p:cNvSpPr>
            <p:nvPr userDrawn="1"/>
          </p:nvSpPr>
          <p:spPr bwMode="gray">
            <a:xfrm>
              <a:off x="2317" y="1355"/>
              <a:ext cx="134" cy="130"/>
            </a:xfrm>
            <a:custGeom>
              <a:avLst/>
              <a:gdLst/>
              <a:ahLst/>
              <a:cxnLst>
                <a:cxn ang="0">
                  <a:pos x="102" y="110"/>
                </a:cxn>
                <a:cxn ang="0">
                  <a:pos x="98" y="103"/>
                </a:cxn>
                <a:cxn ang="0">
                  <a:pos x="91" y="96"/>
                </a:cxn>
                <a:cxn ang="0">
                  <a:pos x="88" y="96"/>
                </a:cxn>
                <a:cxn ang="0">
                  <a:pos x="81" y="96"/>
                </a:cxn>
                <a:cxn ang="0">
                  <a:pos x="77" y="96"/>
                </a:cxn>
                <a:cxn ang="0">
                  <a:pos x="74" y="96"/>
                </a:cxn>
                <a:cxn ang="0">
                  <a:pos x="70" y="96"/>
                </a:cxn>
                <a:cxn ang="0">
                  <a:pos x="70" y="89"/>
                </a:cxn>
                <a:cxn ang="0">
                  <a:pos x="67" y="78"/>
                </a:cxn>
                <a:cxn ang="0">
                  <a:pos x="60" y="71"/>
                </a:cxn>
                <a:cxn ang="0">
                  <a:pos x="56" y="64"/>
                </a:cxn>
                <a:cxn ang="0">
                  <a:pos x="49" y="57"/>
                </a:cxn>
                <a:cxn ang="0">
                  <a:pos x="46" y="53"/>
                </a:cxn>
                <a:cxn ang="0">
                  <a:pos x="42" y="53"/>
                </a:cxn>
                <a:cxn ang="0">
                  <a:pos x="39" y="43"/>
                </a:cxn>
                <a:cxn ang="0">
                  <a:pos x="39" y="32"/>
                </a:cxn>
                <a:cxn ang="0">
                  <a:pos x="35" y="25"/>
                </a:cxn>
                <a:cxn ang="0">
                  <a:pos x="32" y="22"/>
                </a:cxn>
                <a:cxn ang="0">
                  <a:pos x="32" y="22"/>
                </a:cxn>
                <a:cxn ang="0">
                  <a:pos x="28" y="11"/>
                </a:cxn>
                <a:cxn ang="0">
                  <a:pos x="21" y="4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21" y="4"/>
                </a:cxn>
                <a:cxn ang="0">
                  <a:pos x="28" y="11"/>
                </a:cxn>
                <a:cxn ang="0">
                  <a:pos x="32" y="22"/>
                </a:cxn>
                <a:cxn ang="0">
                  <a:pos x="32" y="22"/>
                </a:cxn>
                <a:cxn ang="0">
                  <a:pos x="35" y="25"/>
                </a:cxn>
                <a:cxn ang="0">
                  <a:pos x="39" y="32"/>
                </a:cxn>
                <a:cxn ang="0">
                  <a:pos x="42" y="43"/>
                </a:cxn>
                <a:cxn ang="0">
                  <a:pos x="42" y="53"/>
                </a:cxn>
                <a:cxn ang="0">
                  <a:pos x="46" y="53"/>
                </a:cxn>
                <a:cxn ang="0">
                  <a:pos x="49" y="57"/>
                </a:cxn>
                <a:cxn ang="0">
                  <a:pos x="56" y="64"/>
                </a:cxn>
                <a:cxn ang="0">
                  <a:pos x="60" y="71"/>
                </a:cxn>
                <a:cxn ang="0">
                  <a:pos x="67" y="78"/>
                </a:cxn>
                <a:cxn ang="0">
                  <a:pos x="70" y="89"/>
                </a:cxn>
                <a:cxn ang="0">
                  <a:pos x="74" y="96"/>
                </a:cxn>
                <a:cxn ang="0">
                  <a:pos x="74" y="96"/>
                </a:cxn>
                <a:cxn ang="0">
                  <a:pos x="77" y="96"/>
                </a:cxn>
                <a:cxn ang="0">
                  <a:pos x="81" y="96"/>
                </a:cxn>
                <a:cxn ang="0">
                  <a:pos x="88" y="96"/>
                </a:cxn>
                <a:cxn ang="0">
                  <a:pos x="95" y="96"/>
                </a:cxn>
                <a:cxn ang="0">
                  <a:pos x="98" y="103"/>
                </a:cxn>
                <a:cxn ang="0">
                  <a:pos x="102" y="110"/>
                </a:cxn>
                <a:cxn ang="0">
                  <a:pos x="105" y="110"/>
                </a:cxn>
                <a:cxn ang="0">
                  <a:pos x="105" y="113"/>
                </a:cxn>
                <a:cxn ang="0">
                  <a:pos x="105" y="117"/>
                </a:cxn>
                <a:cxn ang="0">
                  <a:pos x="109" y="120"/>
                </a:cxn>
                <a:cxn ang="0">
                  <a:pos x="116" y="120"/>
                </a:cxn>
                <a:cxn ang="0">
                  <a:pos x="123" y="117"/>
                </a:cxn>
                <a:cxn ang="0">
                  <a:pos x="130" y="113"/>
                </a:cxn>
                <a:cxn ang="0">
                  <a:pos x="130" y="113"/>
                </a:cxn>
                <a:cxn ang="0">
                  <a:pos x="130" y="113"/>
                </a:cxn>
                <a:cxn ang="0">
                  <a:pos x="123" y="120"/>
                </a:cxn>
                <a:cxn ang="0">
                  <a:pos x="116" y="120"/>
                </a:cxn>
                <a:cxn ang="0">
                  <a:pos x="109" y="120"/>
                </a:cxn>
                <a:cxn ang="0">
                  <a:pos x="105" y="117"/>
                </a:cxn>
                <a:cxn ang="0">
                  <a:pos x="105" y="113"/>
                </a:cxn>
                <a:cxn ang="0">
                  <a:pos x="102" y="110"/>
                </a:cxn>
                <a:cxn ang="0">
                  <a:pos x="102" y="110"/>
                </a:cxn>
              </a:cxnLst>
              <a:rect l="0" t="0" r="r" b="b"/>
              <a:pathLst>
                <a:path w="130" h="120">
                  <a:moveTo>
                    <a:pt x="102" y="110"/>
                  </a:moveTo>
                  <a:lnTo>
                    <a:pt x="98" y="103"/>
                  </a:lnTo>
                  <a:lnTo>
                    <a:pt x="91" y="96"/>
                  </a:lnTo>
                  <a:lnTo>
                    <a:pt x="88" y="96"/>
                  </a:lnTo>
                  <a:lnTo>
                    <a:pt x="81" y="96"/>
                  </a:lnTo>
                  <a:lnTo>
                    <a:pt x="77" y="96"/>
                  </a:lnTo>
                  <a:lnTo>
                    <a:pt x="74" y="96"/>
                  </a:lnTo>
                  <a:lnTo>
                    <a:pt x="70" y="96"/>
                  </a:lnTo>
                  <a:lnTo>
                    <a:pt x="70" y="89"/>
                  </a:lnTo>
                  <a:lnTo>
                    <a:pt x="67" y="78"/>
                  </a:lnTo>
                  <a:lnTo>
                    <a:pt x="60" y="71"/>
                  </a:lnTo>
                  <a:lnTo>
                    <a:pt x="56" y="64"/>
                  </a:lnTo>
                  <a:lnTo>
                    <a:pt x="49" y="57"/>
                  </a:lnTo>
                  <a:lnTo>
                    <a:pt x="46" y="53"/>
                  </a:lnTo>
                  <a:lnTo>
                    <a:pt x="42" y="53"/>
                  </a:lnTo>
                  <a:lnTo>
                    <a:pt x="39" y="43"/>
                  </a:lnTo>
                  <a:lnTo>
                    <a:pt x="39" y="32"/>
                  </a:lnTo>
                  <a:lnTo>
                    <a:pt x="35" y="25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28" y="11"/>
                  </a:lnTo>
                  <a:lnTo>
                    <a:pt x="21" y="4"/>
                  </a:lnTo>
                  <a:lnTo>
                    <a:pt x="10" y="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1" y="4"/>
                  </a:lnTo>
                  <a:lnTo>
                    <a:pt x="28" y="11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5" y="25"/>
                  </a:lnTo>
                  <a:lnTo>
                    <a:pt x="39" y="32"/>
                  </a:lnTo>
                  <a:lnTo>
                    <a:pt x="42" y="43"/>
                  </a:lnTo>
                  <a:lnTo>
                    <a:pt x="42" y="53"/>
                  </a:lnTo>
                  <a:lnTo>
                    <a:pt x="46" y="53"/>
                  </a:lnTo>
                  <a:lnTo>
                    <a:pt x="49" y="57"/>
                  </a:lnTo>
                  <a:lnTo>
                    <a:pt x="56" y="64"/>
                  </a:lnTo>
                  <a:lnTo>
                    <a:pt x="60" y="71"/>
                  </a:lnTo>
                  <a:lnTo>
                    <a:pt x="67" y="78"/>
                  </a:lnTo>
                  <a:lnTo>
                    <a:pt x="70" y="89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7" y="96"/>
                  </a:lnTo>
                  <a:lnTo>
                    <a:pt x="81" y="96"/>
                  </a:lnTo>
                  <a:lnTo>
                    <a:pt x="88" y="96"/>
                  </a:lnTo>
                  <a:lnTo>
                    <a:pt x="95" y="96"/>
                  </a:lnTo>
                  <a:lnTo>
                    <a:pt x="98" y="103"/>
                  </a:lnTo>
                  <a:lnTo>
                    <a:pt x="102" y="110"/>
                  </a:lnTo>
                  <a:lnTo>
                    <a:pt x="105" y="110"/>
                  </a:lnTo>
                  <a:lnTo>
                    <a:pt x="105" y="113"/>
                  </a:lnTo>
                  <a:lnTo>
                    <a:pt x="105" y="117"/>
                  </a:lnTo>
                  <a:lnTo>
                    <a:pt x="109" y="120"/>
                  </a:lnTo>
                  <a:lnTo>
                    <a:pt x="116" y="120"/>
                  </a:lnTo>
                  <a:lnTo>
                    <a:pt x="123" y="117"/>
                  </a:lnTo>
                  <a:lnTo>
                    <a:pt x="130" y="113"/>
                  </a:lnTo>
                  <a:lnTo>
                    <a:pt x="130" y="113"/>
                  </a:lnTo>
                  <a:lnTo>
                    <a:pt x="130" y="113"/>
                  </a:lnTo>
                  <a:lnTo>
                    <a:pt x="123" y="120"/>
                  </a:lnTo>
                  <a:lnTo>
                    <a:pt x="116" y="120"/>
                  </a:lnTo>
                  <a:lnTo>
                    <a:pt x="109" y="120"/>
                  </a:lnTo>
                  <a:lnTo>
                    <a:pt x="105" y="117"/>
                  </a:lnTo>
                  <a:lnTo>
                    <a:pt x="105" y="113"/>
                  </a:lnTo>
                  <a:lnTo>
                    <a:pt x="102" y="110"/>
                  </a:lnTo>
                  <a:lnTo>
                    <a:pt x="102" y="11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5" name="Freeform 303"/>
            <p:cNvSpPr>
              <a:spLocks/>
            </p:cNvSpPr>
            <p:nvPr userDrawn="1"/>
          </p:nvSpPr>
          <p:spPr bwMode="gray">
            <a:xfrm>
              <a:off x="2484" y="1443"/>
              <a:ext cx="3" cy="8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3" y="8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lnTo>
                    <a:pt x="3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4"/>
                  </a:lnTo>
                  <a:lnTo>
                    <a:pt x="3" y="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6" name="Freeform 304"/>
            <p:cNvSpPr>
              <a:spLocks/>
            </p:cNvSpPr>
            <p:nvPr userDrawn="1"/>
          </p:nvSpPr>
          <p:spPr bwMode="gray">
            <a:xfrm>
              <a:off x="2401" y="1759"/>
              <a:ext cx="40" cy="4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7" y="18"/>
                </a:cxn>
                <a:cxn ang="0">
                  <a:pos x="10" y="25"/>
                </a:cxn>
                <a:cxn ang="0">
                  <a:pos x="14" y="28"/>
                </a:cxn>
                <a:cxn ang="0">
                  <a:pos x="17" y="32"/>
                </a:cxn>
                <a:cxn ang="0">
                  <a:pos x="17" y="35"/>
                </a:cxn>
                <a:cxn ang="0">
                  <a:pos x="17" y="35"/>
                </a:cxn>
                <a:cxn ang="0">
                  <a:pos x="17" y="39"/>
                </a:cxn>
                <a:cxn ang="0">
                  <a:pos x="17" y="42"/>
                </a:cxn>
                <a:cxn ang="0">
                  <a:pos x="21" y="46"/>
                </a:cxn>
                <a:cxn ang="0">
                  <a:pos x="21" y="46"/>
                </a:cxn>
                <a:cxn ang="0">
                  <a:pos x="28" y="46"/>
                </a:cxn>
                <a:cxn ang="0">
                  <a:pos x="35" y="42"/>
                </a:cxn>
                <a:cxn ang="0">
                  <a:pos x="35" y="39"/>
                </a:cxn>
                <a:cxn ang="0">
                  <a:pos x="39" y="32"/>
                </a:cxn>
                <a:cxn ang="0">
                  <a:pos x="35" y="28"/>
                </a:cxn>
                <a:cxn ang="0">
                  <a:pos x="35" y="21"/>
                </a:cxn>
                <a:cxn ang="0">
                  <a:pos x="35" y="18"/>
                </a:cxn>
                <a:cxn ang="0">
                  <a:pos x="39" y="14"/>
                </a:cxn>
                <a:cxn ang="0">
                  <a:pos x="35" y="14"/>
                </a:cxn>
                <a:cxn ang="0">
                  <a:pos x="32" y="10"/>
                </a:cxn>
                <a:cxn ang="0">
                  <a:pos x="28" y="7"/>
                </a:cxn>
                <a:cxn ang="0">
                  <a:pos x="24" y="3"/>
                </a:cxn>
                <a:cxn ang="0">
                  <a:pos x="17" y="3"/>
                </a:cxn>
                <a:cxn ang="0">
                  <a:pos x="14" y="3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3" y="3"/>
                </a:cxn>
                <a:cxn ang="0">
                  <a:pos x="0" y="7"/>
                </a:cxn>
                <a:cxn ang="0">
                  <a:pos x="0" y="14"/>
                </a:cxn>
              </a:cxnLst>
              <a:rect l="0" t="0" r="r" b="b"/>
              <a:pathLst>
                <a:path w="39" h="46">
                  <a:moveTo>
                    <a:pt x="0" y="14"/>
                  </a:moveTo>
                  <a:lnTo>
                    <a:pt x="7" y="18"/>
                  </a:lnTo>
                  <a:lnTo>
                    <a:pt x="10" y="25"/>
                  </a:lnTo>
                  <a:lnTo>
                    <a:pt x="14" y="28"/>
                  </a:lnTo>
                  <a:lnTo>
                    <a:pt x="17" y="32"/>
                  </a:lnTo>
                  <a:lnTo>
                    <a:pt x="17" y="35"/>
                  </a:lnTo>
                  <a:lnTo>
                    <a:pt x="17" y="35"/>
                  </a:lnTo>
                  <a:lnTo>
                    <a:pt x="17" y="39"/>
                  </a:lnTo>
                  <a:lnTo>
                    <a:pt x="17" y="42"/>
                  </a:lnTo>
                  <a:lnTo>
                    <a:pt x="21" y="46"/>
                  </a:lnTo>
                  <a:lnTo>
                    <a:pt x="21" y="46"/>
                  </a:lnTo>
                  <a:lnTo>
                    <a:pt x="28" y="46"/>
                  </a:lnTo>
                  <a:lnTo>
                    <a:pt x="35" y="42"/>
                  </a:lnTo>
                  <a:lnTo>
                    <a:pt x="35" y="39"/>
                  </a:lnTo>
                  <a:lnTo>
                    <a:pt x="39" y="32"/>
                  </a:lnTo>
                  <a:lnTo>
                    <a:pt x="35" y="28"/>
                  </a:lnTo>
                  <a:lnTo>
                    <a:pt x="35" y="21"/>
                  </a:lnTo>
                  <a:lnTo>
                    <a:pt x="35" y="18"/>
                  </a:lnTo>
                  <a:lnTo>
                    <a:pt x="39" y="14"/>
                  </a:lnTo>
                  <a:lnTo>
                    <a:pt x="35" y="14"/>
                  </a:lnTo>
                  <a:lnTo>
                    <a:pt x="32" y="10"/>
                  </a:lnTo>
                  <a:lnTo>
                    <a:pt x="28" y="7"/>
                  </a:lnTo>
                  <a:lnTo>
                    <a:pt x="24" y="3"/>
                  </a:lnTo>
                  <a:lnTo>
                    <a:pt x="17" y="3"/>
                  </a:lnTo>
                  <a:lnTo>
                    <a:pt x="14" y="3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7" name="Freeform 305"/>
            <p:cNvSpPr>
              <a:spLocks/>
            </p:cNvSpPr>
            <p:nvPr userDrawn="1"/>
          </p:nvSpPr>
          <p:spPr bwMode="gray">
            <a:xfrm>
              <a:off x="2415" y="1618"/>
              <a:ext cx="155" cy="141"/>
            </a:xfrm>
            <a:custGeom>
              <a:avLst/>
              <a:gdLst/>
              <a:ahLst/>
              <a:cxnLst>
                <a:cxn ang="0">
                  <a:pos x="116" y="49"/>
                </a:cxn>
                <a:cxn ang="0">
                  <a:pos x="113" y="52"/>
                </a:cxn>
                <a:cxn ang="0">
                  <a:pos x="109" y="59"/>
                </a:cxn>
                <a:cxn ang="0">
                  <a:pos x="106" y="63"/>
                </a:cxn>
                <a:cxn ang="0">
                  <a:pos x="99" y="70"/>
                </a:cxn>
                <a:cxn ang="0">
                  <a:pos x="92" y="77"/>
                </a:cxn>
                <a:cxn ang="0">
                  <a:pos x="84" y="84"/>
                </a:cxn>
                <a:cxn ang="0">
                  <a:pos x="77" y="88"/>
                </a:cxn>
                <a:cxn ang="0">
                  <a:pos x="74" y="91"/>
                </a:cxn>
                <a:cxn ang="0">
                  <a:pos x="67" y="95"/>
                </a:cxn>
                <a:cxn ang="0">
                  <a:pos x="67" y="95"/>
                </a:cxn>
                <a:cxn ang="0">
                  <a:pos x="42" y="95"/>
                </a:cxn>
                <a:cxn ang="0">
                  <a:pos x="21" y="102"/>
                </a:cxn>
                <a:cxn ang="0">
                  <a:pos x="3" y="112"/>
                </a:cxn>
                <a:cxn ang="0">
                  <a:pos x="0" y="119"/>
                </a:cxn>
                <a:cxn ang="0">
                  <a:pos x="14" y="126"/>
                </a:cxn>
                <a:cxn ang="0">
                  <a:pos x="21" y="119"/>
                </a:cxn>
                <a:cxn ang="0">
                  <a:pos x="39" y="116"/>
                </a:cxn>
                <a:cxn ang="0">
                  <a:pos x="60" y="112"/>
                </a:cxn>
                <a:cxn ang="0">
                  <a:pos x="63" y="126"/>
                </a:cxn>
                <a:cxn ang="0">
                  <a:pos x="63" y="126"/>
                </a:cxn>
                <a:cxn ang="0">
                  <a:pos x="67" y="126"/>
                </a:cxn>
                <a:cxn ang="0">
                  <a:pos x="70" y="130"/>
                </a:cxn>
                <a:cxn ang="0">
                  <a:pos x="77" y="126"/>
                </a:cxn>
                <a:cxn ang="0">
                  <a:pos x="81" y="123"/>
                </a:cxn>
                <a:cxn ang="0">
                  <a:pos x="84" y="119"/>
                </a:cxn>
                <a:cxn ang="0">
                  <a:pos x="88" y="116"/>
                </a:cxn>
                <a:cxn ang="0">
                  <a:pos x="88" y="116"/>
                </a:cxn>
                <a:cxn ang="0">
                  <a:pos x="106" y="112"/>
                </a:cxn>
                <a:cxn ang="0">
                  <a:pos x="106" y="112"/>
                </a:cxn>
                <a:cxn ang="0">
                  <a:pos x="109" y="109"/>
                </a:cxn>
                <a:cxn ang="0">
                  <a:pos x="116" y="105"/>
                </a:cxn>
                <a:cxn ang="0">
                  <a:pos x="123" y="98"/>
                </a:cxn>
                <a:cxn ang="0">
                  <a:pos x="127" y="95"/>
                </a:cxn>
                <a:cxn ang="0">
                  <a:pos x="130" y="91"/>
                </a:cxn>
                <a:cxn ang="0">
                  <a:pos x="134" y="88"/>
                </a:cxn>
                <a:cxn ang="0">
                  <a:pos x="137" y="84"/>
                </a:cxn>
                <a:cxn ang="0">
                  <a:pos x="141" y="77"/>
                </a:cxn>
                <a:cxn ang="0">
                  <a:pos x="144" y="70"/>
                </a:cxn>
                <a:cxn ang="0">
                  <a:pos x="144" y="63"/>
                </a:cxn>
                <a:cxn ang="0">
                  <a:pos x="144" y="59"/>
                </a:cxn>
                <a:cxn ang="0">
                  <a:pos x="144" y="52"/>
                </a:cxn>
                <a:cxn ang="0">
                  <a:pos x="144" y="49"/>
                </a:cxn>
                <a:cxn ang="0">
                  <a:pos x="144" y="45"/>
                </a:cxn>
                <a:cxn ang="0">
                  <a:pos x="144" y="45"/>
                </a:cxn>
                <a:cxn ang="0">
                  <a:pos x="148" y="42"/>
                </a:cxn>
                <a:cxn ang="0">
                  <a:pos x="148" y="38"/>
                </a:cxn>
                <a:cxn ang="0">
                  <a:pos x="151" y="31"/>
                </a:cxn>
                <a:cxn ang="0">
                  <a:pos x="151" y="24"/>
                </a:cxn>
                <a:cxn ang="0">
                  <a:pos x="151" y="17"/>
                </a:cxn>
                <a:cxn ang="0">
                  <a:pos x="148" y="10"/>
                </a:cxn>
                <a:cxn ang="0">
                  <a:pos x="148" y="3"/>
                </a:cxn>
                <a:cxn ang="0">
                  <a:pos x="148" y="0"/>
                </a:cxn>
                <a:cxn ang="0">
                  <a:pos x="144" y="0"/>
                </a:cxn>
                <a:cxn ang="0">
                  <a:pos x="137" y="3"/>
                </a:cxn>
                <a:cxn ang="0">
                  <a:pos x="130" y="7"/>
                </a:cxn>
                <a:cxn ang="0">
                  <a:pos x="127" y="10"/>
                </a:cxn>
                <a:cxn ang="0">
                  <a:pos x="120" y="21"/>
                </a:cxn>
                <a:cxn ang="0">
                  <a:pos x="120" y="31"/>
                </a:cxn>
                <a:cxn ang="0">
                  <a:pos x="120" y="38"/>
                </a:cxn>
                <a:cxn ang="0">
                  <a:pos x="116" y="45"/>
                </a:cxn>
                <a:cxn ang="0">
                  <a:pos x="116" y="49"/>
                </a:cxn>
              </a:cxnLst>
              <a:rect l="0" t="0" r="r" b="b"/>
              <a:pathLst>
                <a:path w="151" h="130">
                  <a:moveTo>
                    <a:pt x="116" y="49"/>
                  </a:moveTo>
                  <a:lnTo>
                    <a:pt x="113" y="52"/>
                  </a:lnTo>
                  <a:lnTo>
                    <a:pt x="109" y="59"/>
                  </a:lnTo>
                  <a:lnTo>
                    <a:pt x="106" y="63"/>
                  </a:lnTo>
                  <a:lnTo>
                    <a:pt x="99" y="70"/>
                  </a:lnTo>
                  <a:lnTo>
                    <a:pt x="92" y="77"/>
                  </a:lnTo>
                  <a:lnTo>
                    <a:pt x="84" y="84"/>
                  </a:lnTo>
                  <a:lnTo>
                    <a:pt x="77" y="88"/>
                  </a:lnTo>
                  <a:lnTo>
                    <a:pt x="74" y="91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42" y="95"/>
                  </a:lnTo>
                  <a:lnTo>
                    <a:pt x="21" y="102"/>
                  </a:lnTo>
                  <a:lnTo>
                    <a:pt x="3" y="112"/>
                  </a:lnTo>
                  <a:lnTo>
                    <a:pt x="0" y="119"/>
                  </a:lnTo>
                  <a:lnTo>
                    <a:pt x="14" y="126"/>
                  </a:lnTo>
                  <a:lnTo>
                    <a:pt x="21" y="119"/>
                  </a:lnTo>
                  <a:lnTo>
                    <a:pt x="39" y="116"/>
                  </a:lnTo>
                  <a:lnTo>
                    <a:pt x="60" y="112"/>
                  </a:lnTo>
                  <a:lnTo>
                    <a:pt x="63" y="126"/>
                  </a:lnTo>
                  <a:lnTo>
                    <a:pt x="63" y="126"/>
                  </a:lnTo>
                  <a:lnTo>
                    <a:pt x="67" y="126"/>
                  </a:lnTo>
                  <a:lnTo>
                    <a:pt x="70" y="130"/>
                  </a:lnTo>
                  <a:lnTo>
                    <a:pt x="77" y="126"/>
                  </a:lnTo>
                  <a:lnTo>
                    <a:pt x="81" y="123"/>
                  </a:lnTo>
                  <a:lnTo>
                    <a:pt x="84" y="119"/>
                  </a:lnTo>
                  <a:lnTo>
                    <a:pt x="88" y="116"/>
                  </a:lnTo>
                  <a:lnTo>
                    <a:pt x="88" y="116"/>
                  </a:lnTo>
                  <a:lnTo>
                    <a:pt x="106" y="112"/>
                  </a:lnTo>
                  <a:lnTo>
                    <a:pt x="106" y="112"/>
                  </a:lnTo>
                  <a:lnTo>
                    <a:pt x="109" y="109"/>
                  </a:lnTo>
                  <a:lnTo>
                    <a:pt x="116" y="105"/>
                  </a:lnTo>
                  <a:lnTo>
                    <a:pt x="123" y="98"/>
                  </a:lnTo>
                  <a:lnTo>
                    <a:pt x="127" y="95"/>
                  </a:lnTo>
                  <a:lnTo>
                    <a:pt x="130" y="91"/>
                  </a:lnTo>
                  <a:lnTo>
                    <a:pt x="134" y="88"/>
                  </a:lnTo>
                  <a:lnTo>
                    <a:pt x="137" y="84"/>
                  </a:lnTo>
                  <a:lnTo>
                    <a:pt x="141" y="77"/>
                  </a:lnTo>
                  <a:lnTo>
                    <a:pt x="144" y="70"/>
                  </a:lnTo>
                  <a:lnTo>
                    <a:pt x="144" y="63"/>
                  </a:lnTo>
                  <a:lnTo>
                    <a:pt x="144" y="59"/>
                  </a:lnTo>
                  <a:lnTo>
                    <a:pt x="144" y="52"/>
                  </a:lnTo>
                  <a:lnTo>
                    <a:pt x="144" y="49"/>
                  </a:lnTo>
                  <a:lnTo>
                    <a:pt x="144" y="45"/>
                  </a:lnTo>
                  <a:lnTo>
                    <a:pt x="144" y="45"/>
                  </a:lnTo>
                  <a:lnTo>
                    <a:pt x="148" y="42"/>
                  </a:lnTo>
                  <a:lnTo>
                    <a:pt x="148" y="38"/>
                  </a:lnTo>
                  <a:lnTo>
                    <a:pt x="151" y="31"/>
                  </a:lnTo>
                  <a:lnTo>
                    <a:pt x="151" y="24"/>
                  </a:lnTo>
                  <a:lnTo>
                    <a:pt x="151" y="17"/>
                  </a:lnTo>
                  <a:lnTo>
                    <a:pt x="148" y="10"/>
                  </a:lnTo>
                  <a:lnTo>
                    <a:pt x="148" y="3"/>
                  </a:lnTo>
                  <a:lnTo>
                    <a:pt x="148" y="0"/>
                  </a:lnTo>
                  <a:lnTo>
                    <a:pt x="144" y="0"/>
                  </a:lnTo>
                  <a:lnTo>
                    <a:pt x="137" y="3"/>
                  </a:lnTo>
                  <a:lnTo>
                    <a:pt x="130" y="7"/>
                  </a:lnTo>
                  <a:lnTo>
                    <a:pt x="127" y="10"/>
                  </a:lnTo>
                  <a:lnTo>
                    <a:pt x="120" y="21"/>
                  </a:lnTo>
                  <a:lnTo>
                    <a:pt x="120" y="31"/>
                  </a:lnTo>
                  <a:lnTo>
                    <a:pt x="120" y="38"/>
                  </a:lnTo>
                  <a:lnTo>
                    <a:pt x="116" y="45"/>
                  </a:lnTo>
                  <a:lnTo>
                    <a:pt x="116" y="4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8" name="Freeform 306"/>
            <p:cNvSpPr>
              <a:spLocks/>
            </p:cNvSpPr>
            <p:nvPr userDrawn="1"/>
          </p:nvSpPr>
          <p:spPr bwMode="gray">
            <a:xfrm>
              <a:off x="2434" y="1751"/>
              <a:ext cx="28" cy="18"/>
            </a:xfrm>
            <a:custGeom>
              <a:avLst/>
              <a:gdLst/>
              <a:ahLst/>
              <a:cxnLst>
                <a:cxn ang="0">
                  <a:pos x="28" y="3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7"/>
                </a:cxn>
                <a:cxn ang="0">
                  <a:pos x="21" y="10"/>
                </a:cxn>
                <a:cxn ang="0">
                  <a:pos x="28" y="3"/>
                </a:cxn>
              </a:cxnLst>
              <a:rect l="0" t="0" r="r" b="b"/>
              <a:pathLst>
                <a:path w="28" h="17">
                  <a:moveTo>
                    <a:pt x="28" y="3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10" y="17"/>
                  </a:lnTo>
                  <a:lnTo>
                    <a:pt x="21" y="10"/>
                  </a:lnTo>
                  <a:lnTo>
                    <a:pt x="28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9" name="Freeform 307"/>
            <p:cNvSpPr>
              <a:spLocks/>
            </p:cNvSpPr>
            <p:nvPr userDrawn="1"/>
          </p:nvSpPr>
          <p:spPr bwMode="gray">
            <a:xfrm>
              <a:off x="2542" y="1534"/>
              <a:ext cx="83" cy="68"/>
            </a:xfrm>
            <a:custGeom>
              <a:avLst/>
              <a:gdLst/>
              <a:ahLst/>
              <a:cxnLst>
                <a:cxn ang="0">
                  <a:pos x="4" y="53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11" y="60"/>
                </a:cxn>
                <a:cxn ang="0">
                  <a:pos x="18" y="60"/>
                </a:cxn>
                <a:cxn ang="0">
                  <a:pos x="25" y="60"/>
                </a:cxn>
                <a:cxn ang="0">
                  <a:pos x="32" y="60"/>
                </a:cxn>
                <a:cxn ang="0">
                  <a:pos x="35" y="60"/>
                </a:cxn>
                <a:cxn ang="0">
                  <a:pos x="42" y="63"/>
                </a:cxn>
                <a:cxn ang="0">
                  <a:pos x="50" y="63"/>
                </a:cxn>
                <a:cxn ang="0">
                  <a:pos x="53" y="60"/>
                </a:cxn>
                <a:cxn ang="0">
                  <a:pos x="53" y="56"/>
                </a:cxn>
                <a:cxn ang="0">
                  <a:pos x="57" y="53"/>
                </a:cxn>
                <a:cxn ang="0">
                  <a:pos x="64" y="46"/>
                </a:cxn>
                <a:cxn ang="0">
                  <a:pos x="64" y="46"/>
                </a:cxn>
                <a:cxn ang="0">
                  <a:pos x="67" y="46"/>
                </a:cxn>
                <a:cxn ang="0">
                  <a:pos x="74" y="42"/>
                </a:cxn>
                <a:cxn ang="0">
                  <a:pos x="78" y="39"/>
                </a:cxn>
                <a:cxn ang="0">
                  <a:pos x="81" y="35"/>
                </a:cxn>
                <a:cxn ang="0">
                  <a:pos x="81" y="35"/>
                </a:cxn>
                <a:cxn ang="0">
                  <a:pos x="81" y="32"/>
                </a:cxn>
                <a:cxn ang="0">
                  <a:pos x="81" y="32"/>
                </a:cxn>
                <a:cxn ang="0">
                  <a:pos x="81" y="25"/>
                </a:cxn>
                <a:cxn ang="0">
                  <a:pos x="81" y="25"/>
                </a:cxn>
                <a:cxn ang="0">
                  <a:pos x="81" y="21"/>
                </a:cxn>
                <a:cxn ang="0">
                  <a:pos x="74" y="25"/>
                </a:cxn>
                <a:cxn ang="0">
                  <a:pos x="71" y="28"/>
                </a:cxn>
                <a:cxn ang="0">
                  <a:pos x="67" y="28"/>
                </a:cxn>
                <a:cxn ang="0">
                  <a:pos x="64" y="28"/>
                </a:cxn>
                <a:cxn ang="0">
                  <a:pos x="60" y="25"/>
                </a:cxn>
                <a:cxn ang="0">
                  <a:pos x="53" y="21"/>
                </a:cxn>
                <a:cxn ang="0">
                  <a:pos x="46" y="18"/>
                </a:cxn>
                <a:cxn ang="0">
                  <a:pos x="42" y="14"/>
                </a:cxn>
                <a:cxn ang="0">
                  <a:pos x="39" y="7"/>
                </a:cxn>
                <a:cxn ang="0">
                  <a:pos x="39" y="7"/>
                </a:cxn>
                <a:cxn ang="0">
                  <a:pos x="35" y="4"/>
                </a:cxn>
                <a:cxn ang="0">
                  <a:pos x="32" y="0"/>
                </a:cxn>
                <a:cxn ang="0">
                  <a:pos x="28" y="0"/>
                </a:cxn>
                <a:cxn ang="0">
                  <a:pos x="25" y="4"/>
                </a:cxn>
                <a:cxn ang="0">
                  <a:pos x="25" y="14"/>
                </a:cxn>
                <a:cxn ang="0">
                  <a:pos x="21" y="21"/>
                </a:cxn>
                <a:cxn ang="0">
                  <a:pos x="21" y="28"/>
                </a:cxn>
                <a:cxn ang="0">
                  <a:pos x="18" y="32"/>
                </a:cxn>
                <a:cxn ang="0">
                  <a:pos x="14" y="39"/>
                </a:cxn>
                <a:cxn ang="0">
                  <a:pos x="11" y="46"/>
                </a:cxn>
                <a:cxn ang="0">
                  <a:pos x="7" y="49"/>
                </a:cxn>
                <a:cxn ang="0">
                  <a:pos x="4" y="53"/>
                </a:cxn>
              </a:cxnLst>
              <a:rect l="0" t="0" r="r" b="b"/>
              <a:pathLst>
                <a:path w="81" h="63">
                  <a:moveTo>
                    <a:pt x="4" y="53"/>
                  </a:moveTo>
                  <a:lnTo>
                    <a:pt x="0" y="56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11" y="60"/>
                  </a:lnTo>
                  <a:lnTo>
                    <a:pt x="18" y="60"/>
                  </a:lnTo>
                  <a:lnTo>
                    <a:pt x="25" y="60"/>
                  </a:lnTo>
                  <a:lnTo>
                    <a:pt x="32" y="60"/>
                  </a:lnTo>
                  <a:lnTo>
                    <a:pt x="35" y="60"/>
                  </a:lnTo>
                  <a:lnTo>
                    <a:pt x="42" y="63"/>
                  </a:lnTo>
                  <a:lnTo>
                    <a:pt x="50" y="63"/>
                  </a:lnTo>
                  <a:lnTo>
                    <a:pt x="53" y="60"/>
                  </a:lnTo>
                  <a:lnTo>
                    <a:pt x="53" y="56"/>
                  </a:lnTo>
                  <a:lnTo>
                    <a:pt x="57" y="53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7" y="46"/>
                  </a:lnTo>
                  <a:lnTo>
                    <a:pt x="74" y="42"/>
                  </a:lnTo>
                  <a:lnTo>
                    <a:pt x="78" y="39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2"/>
                  </a:lnTo>
                  <a:lnTo>
                    <a:pt x="81" y="32"/>
                  </a:lnTo>
                  <a:lnTo>
                    <a:pt x="81" y="25"/>
                  </a:lnTo>
                  <a:lnTo>
                    <a:pt x="81" y="25"/>
                  </a:lnTo>
                  <a:lnTo>
                    <a:pt x="81" y="21"/>
                  </a:lnTo>
                  <a:lnTo>
                    <a:pt x="74" y="25"/>
                  </a:lnTo>
                  <a:lnTo>
                    <a:pt x="71" y="28"/>
                  </a:lnTo>
                  <a:lnTo>
                    <a:pt x="67" y="28"/>
                  </a:lnTo>
                  <a:lnTo>
                    <a:pt x="64" y="28"/>
                  </a:lnTo>
                  <a:lnTo>
                    <a:pt x="60" y="25"/>
                  </a:lnTo>
                  <a:lnTo>
                    <a:pt x="53" y="21"/>
                  </a:lnTo>
                  <a:lnTo>
                    <a:pt x="46" y="18"/>
                  </a:lnTo>
                  <a:lnTo>
                    <a:pt x="42" y="14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5" y="4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5" y="4"/>
                  </a:lnTo>
                  <a:lnTo>
                    <a:pt x="25" y="14"/>
                  </a:lnTo>
                  <a:lnTo>
                    <a:pt x="21" y="21"/>
                  </a:lnTo>
                  <a:lnTo>
                    <a:pt x="21" y="28"/>
                  </a:lnTo>
                  <a:lnTo>
                    <a:pt x="18" y="32"/>
                  </a:lnTo>
                  <a:lnTo>
                    <a:pt x="14" y="39"/>
                  </a:lnTo>
                  <a:lnTo>
                    <a:pt x="11" y="46"/>
                  </a:lnTo>
                  <a:lnTo>
                    <a:pt x="7" y="49"/>
                  </a:lnTo>
                  <a:lnTo>
                    <a:pt x="4" y="5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0" name="Freeform 308"/>
            <p:cNvSpPr>
              <a:spLocks/>
            </p:cNvSpPr>
            <p:nvPr userDrawn="1"/>
          </p:nvSpPr>
          <p:spPr bwMode="gray">
            <a:xfrm>
              <a:off x="661" y="1644"/>
              <a:ext cx="15" cy="12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7" y="0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0" y="7"/>
                </a:cxn>
                <a:cxn ang="0">
                  <a:pos x="3" y="11"/>
                </a:cxn>
                <a:cxn ang="0">
                  <a:pos x="3" y="11"/>
                </a:cxn>
                <a:cxn ang="0">
                  <a:pos x="7" y="11"/>
                </a:cxn>
                <a:cxn ang="0">
                  <a:pos x="10" y="11"/>
                </a:cxn>
                <a:cxn ang="0">
                  <a:pos x="14" y="7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lnTo>
                    <a:pt x="10" y="4"/>
                  </a:lnTo>
                  <a:lnTo>
                    <a:pt x="10" y="4"/>
                  </a:lnTo>
                  <a:lnTo>
                    <a:pt x="7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7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7" y="11"/>
                  </a:lnTo>
                  <a:lnTo>
                    <a:pt x="10" y="11"/>
                  </a:lnTo>
                  <a:lnTo>
                    <a:pt x="14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" name="Freeform 309"/>
            <p:cNvSpPr>
              <a:spLocks/>
            </p:cNvSpPr>
            <p:nvPr userDrawn="1"/>
          </p:nvSpPr>
          <p:spPr bwMode="gray">
            <a:xfrm>
              <a:off x="799" y="1674"/>
              <a:ext cx="43" cy="27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35" y="0"/>
                </a:cxn>
                <a:cxn ang="0">
                  <a:pos x="31" y="4"/>
                </a:cxn>
                <a:cxn ang="0">
                  <a:pos x="28" y="4"/>
                </a:cxn>
                <a:cxn ang="0">
                  <a:pos x="21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7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21" y="14"/>
                </a:cxn>
                <a:cxn ang="0">
                  <a:pos x="21" y="18"/>
                </a:cxn>
                <a:cxn ang="0">
                  <a:pos x="24" y="18"/>
                </a:cxn>
                <a:cxn ang="0">
                  <a:pos x="24" y="22"/>
                </a:cxn>
                <a:cxn ang="0">
                  <a:pos x="28" y="25"/>
                </a:cxn>
                <a:cxn ang="0">
                  <a:pos x="31" y="22"/>
                </a:cxn>
                <a:cxn ang="0">
                  <a:pos x="38" y="22"/>
                </a:cxn>
                <a:cxn ang="0">
                  <a:pos x="38" y="18"/>
                </a:cxn>
                <a:cxn ang="0">
                  <a:pos x="38" y="14"/>
                </a:cxn>
                <a:cxn ang="0">
                  <a:pos x="38" y="11"/>
                </a:cxn>
                <a:cxn ang="0">
                  <a:pos x="38" y="11"/>
                </a:cxn>
                <a:cxn ang="0">
                  <a:pos x="42" y="4"/>
                </a:cxn>
                <a:cxn ang="0">
                  <a:pos x="42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8" y="0"/>
                </a:cxn>
              </a:cxnLst>
              <a:rect l="0" t="0" r="r" b="b"/>
              <a:pathLst>
                <a:path w="42" h="25">
                  <a:moveTo>
                    <a:pt x="38" y="0"/>
                  </a:moveTo>
                  <a:lnTo>
                    <a:pt x="38" y="0"/>
                  </a:lnTo>
                  <a:lnTo>
                    <a:pt x="35" y="0"/>
                  </a:lnTo>
                  <a:lnTo>
                    <a:pt x="31" y="4"/>
                  </a:lnTo>
                  <a:lnTo>
                    <a:pt x="28" y="4"/>
                  </a:lnTo>
                  <a:lnTo>
                    <a:pt x="21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7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1" y="14"/>
                  </a:lnTo>
                  <a:lnTo>
                    <a:pt x="21" y="18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38" y="14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" name="Freeform 310"/>
            <p:cNvSpPr>
              <a:spLocks/>
            </p:cNvSpPr>
            <p:nvPr userDrawn="1"/>
          </p:nvSpPr>
          <p:spPr bwMode="gray">
            <a:xfrm>
              <a:off x="745" y="1614"/>
              <a:ext cx="21" cy="4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0" y="42"/>
                </a:cxn>
                <a:cxn ang="0">
                  <a:pos x="7" y="42"/>
                </a:cxn>
                <a:cxn ang="0">
                  <a:pos x="14" y="42"/>
                </a:cxn>
                <a:cxn ang="0">
                  <a:pos x="14" y="39"/>
                </a:cxn>
                <a:cxn ang="0">
                  <a:pos x="14" y="39"/>
                </a:cxn>
                <a:cxn ang="0">
                  <a:pos x="17" y="35"/>
                </a:cxn>
                <a:cxn ang="0">
                  <a:pos x="21" y="35"/>
                </a:cxn>
                <a:cxn ang="0">
                  <a:pos x="21" y="21"/>
                </a:cxn>
                <a:cxn ang="0">
                  <a:pos x="17" y="21"/>
                </a:cxn>
                <a:cxn ang="0">
                  <a:pos x="21" y="18"/>
                </a:cxn>
                <a:cxn ang="0">
                  <a:pos x="21" y="18"/>
                </a:cxn>
                <a:cxn ang="0">
                  <a:pos x="21" y="14"/>
                </a:cxn>
                <a:cxn ang="0">
                  <a:pos x="21" y="11"/>
                </a:cxn>
                <a:cxn ang="0">
                  <a:pos x="17" y="4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7" y="7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0" y="21"/>
                </a:cxn>
                <a:cxn ang="0">
                  <a:pos x="0" y="42"/>
                </a:cxn>
              </a:cxnLst>
              <a:rect l="0" t="0" r="r" b="b"/>
              <a:pathLst>
                <a:path w="21" h="42">
                  <a:moveTo>
                    <a:pt x="0" y="42"/>
                  </a:moveTo>
                  <a:lnTo>
                    <a:pt x="0" y="42"/>
                  </a:lnTo>
                  <a:lnTo>
                    <a:pt x="7" y="42"/>
                  </a:lnTo>
                  <a:lnTo>
                    <a:pt x="14" y="42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7" y="35"/>
                  </a:lnTo>
                  <a:lnTo>
                    <a:pt x="21" y="35"/>
                  </a:lnTo>
                  <a:lnTo>
                    <a:pt x="21" y="21"/>
                  </a:lnTo>
                  <a:lnTo>
                    <a:pt x="17" y="21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1" y="14"/>
                  </a:lnTo>
                  <a:lnTo>
                    <a:pt x="21" y="11"/>
                  </a:lnTo>
                  <a:lnTo>
                    <a:pt x="17" y="4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21"/>
                  </a:lnTo>
                  <a:lnTo>
                    <a:pt x="0" y="4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3" name="Freeform 311"/>
            <p:cNvSpPr>
              <a:spLocks/>
            </p:cNvSpPr>
            <p:nvPr userDrawn="1"/>
          </p:nvSpPr>
          <p:spPr bwMode="gray">
            <a:xfrm>
              <a:off x="748" y="1576"/>
              <a:ext cx="18" cy="35"/>
            </a:xfrm>
            <a:custGeom>
              <a:avLst/>
              <a:gdLst/>
              <a:ahLst/>
              <a:cxnLst>
                <a:cxn ang="0">
                  <a:pos x="7" y="24"/>
                </a:cxn>
                <a:cxn ang="0">
                  <a:pos x="14" y="32"/>
                </a:cxn>
                <a:cxn ang="0">
                  <a:pos x="14" y="28"/>
                </a:cxn>
                <a:cxn ang="0">
                  <a:pos x="14" y="24"/>
                </a:cxn>
                <a:cxn ang="0">
                  <a:pos x="18" y="21"/>
                </a:cxn>
                <a:cxn ang="0">
                  <a:pos x="18" y="21"/>
                </a:cxn>
                <a:cxn ang="0">
                  <a:pos x="18" y="17"/>
                </a:cxn>
                <a:cxn ang="0">
                  <a:pos x="18" y="14"/>
                </a:cxn>
                <a:cxn ang="0">
                  <a:pos x="18" y="10"/>
                </a:cxn>
                <a:cxn ang="0">
                  <a:pos x="14" y="7"/>
                </a:cxn>
                <a:cxn ang="0">
                  <a:pos x="11" y="0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4" y="3"/>
                </a:cxn>
                <a:cxn ang="0">
                  <a:pos x="4" y="7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7"/>
                </a:cxn>
                <a:cxn ang="0">
                  <a:pos x="4" y="21"/>
                </a:cxn>
                <a:cxn ang="0">
                  <a:pos x="7" y="24"/>
                </a:cxn>
              </a:cxnLst>
              <a:rect l="0" t="0" r="r" b="b"/>
              <a:pathLst>
                <a:path w="18" h="32">
                  <a:moveTo>
                    <a:pt x="7" y="24"/>
                  </a:moveTo>
                  <a:lnTo>
                    <a:pt x="14" y="32"/>
                  </a:lnTo>
                  <a:lnTo>
                    <a:pt x="14" y="28"/>
                  </a:lnTo>
                  <a:lnTo>
                    <a:pt x="14" y="24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17"/>
                  </a:lnTo>
                  <a:lnTo>
                    <a:pt x="18" y="14"/>
                  </a:lnTo>
                  <a:lnTo>
                    <a:pt x="18" y="10"/>
                  </a:lnTo>
                  <a:lnTo>
                    <a:pt x="14" y="7"/>
                  </a:lnTo>
                  <a:lnTo>
                    <a:pt x="11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4" y="3"/>
                  </a:lnTo>
                  <a:lnTo>
                    <a:pt x="4" y="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7"/>
                  </a:lnTo>
                  <a:lnTo>
                    <a:pt x="4" y="21"/>
                  </a:lnTo>
                  <a:lnTo>
                    <a:pt x="7" y="2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4" name="Freeform 312"/>
            <p:cNvSpPr>
              <a:spLocks noEditPoints="1"/>
            </p:cNvSpPr>
            <p:nvPr userDrawn="1"/>
          </p:nvSpPr>
          <p:spPr bwMode="gray">
            <a:xfrm>
              <a:off x="480" y="1295"/>
              <a:ext cx="79" cy="99"/>
            </a:xfrm>
            <a:custGeom>
              <a:avLst/>
              <a:gdLst/>
              <a:ahLst/>
              <a:cxnLst>
                <a:cxn ang="0">
                  <a:pos x="14" y="60"/>
                </a:cxn>
                <a:cxn ang="0">
                  <a:pos x="14" y="71"/>
                </a:cxn>
                <a:cxn ang="0">
                  <a:pos x="14" y="78"/>
                </a:cxn>
                <a:cxn ang="0">
                  <a:pos x="14" y="85"/>
                </a:cxn>
                <a:cxn ang="0">
                  <a:pos x="14" y="88"/>
                </a:cxn>
                <a:cxn ang="0">
                  <a:pos x="28" y="92"/>
                </a:cxn>
                <a:cxn ang="0">
                  <a:pos x="35" y="88"/>
                </a:cxn>
                <a:cxn ang="0">
                  <a:pos x="53" y="81"/>
                </a:cxn>
                <a:cxn ang="0">
                  <a:pos x="67" y="74"/>
                </a:cxn>
                <a:cxn ang="0">
                  <a:pos x="74" y="60"/>
                </a:cxn>
                <a:cxn ang="0">
                  <a:pos x="70" y="53"/>
                </a:cxn>
                <a:cxn ang="0">
                  <a:pos x="67" y="42"/>
                </a:cxn>
                <a:cxn ang="0">
                  <a:pos x="63" y="35"/>
                </a:cxn>
                <a:cxn ang="0">
                  <a:pos x="60" y="35"/>
                </a:cxn>
                <a:cxn ang="0">
                  <a:pos x="67" y="35"/>
                </a:cxn>
                <a:cxn ang="0">
                  <a:pos x="74" y="32"/>
                </a:cxn>
                <a:cxn ang="0">
                  <a:pos x="77" y="25"/>
                </a:cxn>
                <a:cxn ang="0">
                  <a:pos x="77" y="14"/>
                </a:cxn>
                <a:cxn ang="0">
                  <a:pos x="74" y="7"/>
                </a:cxn>
                <a:cxn ang="0">
                  <a:pos x="67" y="4"/>
                </a:cxn>
                <a:cxn ang="0">
                  <a:pos x="56" y="4"/>
                </a:cxn>
                <a:cxn ang="0">
                  <a:pos x="53" y="4"/>
                </a:cxn>
                <a:cxn ang="0">
                  <a:pos x="31" y="11"/>
                </a:cxn>
                <a:cxn ang="0">
                  <a:pos x="31" y="18"/>
                </a:cxn>
                <a:cxn ang="0">
                  <a:pos x="28" y="25"/>
                </a:cxn>
                <a:cxn ang="0">
                  <a:pos x="21" y="32"/>
                </a:cxn>
                <a:cxn ang="0">
                  <a:pos x="0" y="28"/>
                </a:cxn>
                <a:cxn ang="0">
                  <a:pos x="0" y="32"/>
                </a:cxn>
                <a:cxn ang="0">
                  <a:pos x="0" y="39"/>
                </a:cxn>
                <a:cxn ang="0">
                  <a:pos x="7" y="39"/>
                </a:cxn>
                <a:cxn ang="0">
                  <a:pos x="14" y="49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60" y="32"/>
                </a:cxn>
                <a:cxn ang="0">
                  <a:pos x="60" y="32"/>
                </a:cxn>
              </a:cxnLst>
              <a:rect l="0" t="0" r="r" b="b"/>
              <a:pathLst>
                <a:path w="77" h="92">
                  <a:moveTo>
                    <a:pt x="14" y="60"/>
                  </a:moveTo>
                  <a:lnTo>
                    <a:pt x="14" y="60"/>
                  </a:lnTo>
                  <a:lnTo>
                    <a:pt x="14" y="67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4" y="81"/>
                  </a:lnTo>
                  <a:lnTo>
                    <a:pt x="14" y="85"/>
                  </a:lnTo>
                  <a:lnTo>
                    <a:pt x="14" y="85"/>
                  </a:lnTo>
                  <a:lnTo>
                    <a:pt x="14" y="88"/>
                  </a:lnTo>
                  <a:lnTo>
                    <a:pt x="17" y="92"/>
                  </a:lnTo>
                  <a:lnTo>
                    <a:pt x="28" y="92"/>
                  </a:lnTo>
                  <a:lnTo>
                    <a:pt x="28" y="92"/>
                  </a:lnTo>
                  <a:lnTo>
                    <a:pt x="35" y="88"/>
                  </a:lnTo>
                  <a:lnTo>
                    <a:pt x="42" y="85"/>
                  </a:lnTo>
                  <a:lnTo>
                    <a:pt x="53" y="81"/>
                  </a:lnTo>
                  <a:lnTo>
                    <a:pt x="60" y="78"/>
                  </a:lnTo>
                  <a:lnTo>
                    <a:pt x="67" y="74"/>
                  </a:lnTo>
                  <a:lnTo>
                    <a:pt x="70" y="67"/>
                  </a:lnTo>
                  <a:lnTo>
                    <a:pt x="74" y="60"/>
                  </a:lnTo>
                  <a:lnTo>
                    <a:pt x="74" y="56"/>
                  </a:lnTo>
                  <a:lnTo>
                    <a:pt x="70" y="53"/>
                  </a:lnTo>
                  <a:lnTo>
                    <a:pt x="70" y="46"/>
                  </a:lnTo>
                  <a:lnTo>
                    <a:pt x="67" y="42"/>
                  </a:lnTo>
                  <a:lnTo>
                    <a:pt x="67" y="35"/>
                  </a:lnTo>
                  <a:lnTo>
                    <a:pt x="63" y="35"/>
                  </a:lnTo>
                  <a:lnTo>
                    <a:pt x="63" y="35"/>
                  </a:lnTo>
                  <a:lnTo>
                    <a:pt x="60" y="35"/>
                  </a:lnTo>
                  <a:lnTo>
                    <a:pt x="67" y="35"/>
                  </a:lnTo>
                  <a:lnTo>
                    <a:pt x="67" y="35"/>
                  </a:lnTo>
                  <a:lnTo>
                    <a:pt x="70" y="35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77" y="25"/>
                  </a:lnTo>
                  <a:lnTo>
                    <a:pt x="77" y="18"/>
                  </a:lnTo>
                  <a:lnTo>
                    <a:pt x="77" y="14"/>
                  </a:lnTo>
                  <a:lnTo>
                    <a:pt x="74" y="11"/>
                  </a:lnTo>
                  <a:lnTo>
                    <a:pt x="74" y="7"/>
                  </a:lnTo>
                  <a:lnTo>
                    <a:pt x="70" y="4"/>
                  </a:lnTo>
                  <a:lnTo>
                    <a:pt x="67" y="4"/>
                  </a:lnTo>
                  <a:lnTo>
                    <a:pt x="60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3" y="4"/>
                  </a:lnTo>
                  <a:lnTo>
                    <a:pt x="38" y="0"/>
                  </a:lnTo>
                  <a:lnTo>
                    <a:pt x="31" y="11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21"/>
                  </a:lnTo>
                  <a:lnTo>
                    <a:pt x="28" y="25"/>
                  </a:lnTo>
                  <a:lnTo>
                    <a:pt x="24" y="28"/>
                  </a:lnTo>
                  <a:lnTo>
                    <a:pt x="21" y="32"/>
                  </a:lnTo>
                  <a:lnTo>
                    <a:pt x="7" y="2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5"/>
                  </a:lnTo>
                  <a:lnTo>
                    <a:pt x="0" y="39"/>
                  </a:lnTo>
                  <a:lnTo>
                    <a:pt x="3" y="39"/>
                  </a:lnTo>
                  <a:lnTo>
                    <a:pt x="7" y="39"/>
                  </a:lnTo>
                  <a:lnTo>
                    <a:pt x="10" y="42"/>
                  </a:lnTo>
                  <a:lnTo>
                    <a:pt x="14" y="49"/>
                  </a:lnTo>
                  <a:lnTo>
                    <a:pt x="14" y="60"/>
                  </a:lnTo>
                  <a:close/>
                  <a:moveTo>
                    <a:pt x="56" y="32"/>
                  </a:moveTo>
                  <a:lnTo>
                    <a:pt x="56" y="3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6" y="32"/>
                  </a:lnTo>
                  <a:close/>
                  <a:moveTo>
                    <a:pt x="60" y="32"/>
                  </a:moveTo>
                  <a:lnTo>
                    <a:pt x="60" y="32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0" y="3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5" name="Freeform 313"/>
            <p:cNvSpPr>
              <a:spLocks/>
            </p:cNvSpPr>
            <p:nvPr userDrawn="1"/>
          </p:nvSpPr>
          <p:spPr bwMode="gray">
            <a:xfrm>
              <a:off x="545" y="1204"/>
              <a:ext cx="116" cy="228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11" y="66"/>
                </a:cxn>
                <a:cxn ang="0">
                  <a:pos x="14" y="74"/>
                </a:cxn>
                <a:cxn ang="0">
                  <a:pos x="25" y="81"/>
                </a:cxn>
                <a:cxn ang="0">
                  <a:pos x="25" y="88"/>
                </a:cxn>
                <a:cxn ang="0">
                  <a:pos x="21" y="95"/>
                </a:cxn>
                <a:cxn ang="0">
                  <a:pos x="18" y="102"/>
                </a:cxn>
                <a:cxn ang="0">
                  <a:pos x="35" y="98"/>
                </a:cxn>
                <a:cxn ang="0">
                  <a:pos x="35" y="109"/>
                </a:cxn>
                <a:cxn ang="0">
                  <a:pos x="42" y="119"/>
                </a:cxn>
                <a:cxn ang="0">
                  <a:pos x="21" y="133"/>
                </a:cxn>
                <a:cxn ang="0">
                  <a:pos x="28" y="148"/>
                </a:cxn>
                <a:cxn ang="0">
                  <a:pos x="21" y="162"/>
                </a:cxn>
                <a:cxn ang="0">
                  <a:pos x="18" y="169"/>
                </a:cxn>
                <a:cxn ang="0">
                  <a:pos x="39" y="172"/>
                </a:cxn>
                <a:cxn ang="0">
                  <a:pos x="53" y="169"/>
                </a:cxn>
                <a:cxn ang="0">
                  <a:pos x="53" y="172"/>
                </a:cxn>
                <a:cxn ang="0">
                  <a:pos x="21" y="186"/>
                </a:cxn>
                <a:cxn ang="0">
                  <a:pos x="11" y="211"/>
                </a:cxn>
                <a:cxn ang="0">
                  <a:pos x="39" y="200"/>
                </a:cxn>
                <a:cxn ang="0">
                  <a:pos x="88" y="190"/>
                </a:cxn>
                <a:cxn ang="0">
                  <a:pos x="102" y="176"/>
                </a:cxn>
                <a:cxn ang="0">
                  <a:pos x="106" y="169"/>
                </a:cxn>
                <a:cxn ang="0">
                  <a:pos x="106" y="158"/>
                </a:cxn>
                <a:cxn ang="0">
                  <a:pos x="102" y="155"/>
                </a:cxn>
                <a:cxn ang="0">
                  <a:pos x="95" y="144"/>
                </a:cxn>
                <a:cxn ang="0">
                  <a:pos x="92" y="140"/>
                </a:cxn>
                <a:cxn ang="0">
                  <a:pos x="88" y="126"/>
                </a:cxn>
                <a:cxn ang="0">
                  <a:pos x="78" y="112"/>
                </a:cxn>
                <a:cxn ang="0">
                  <a:pos x="71" y="102"/>
                </a:cxn>
                <a:cxn ang="0">
                  <a:pos x="67" y="88"/>
                </a:cxn>
                <a:cxn ang="0">
                  <a:pos x="60" y="74"/>
                </a:cxn>
                <a:cxn ang="0">
                  <a:pos x="49" y="66"/>
                </a:cxn>
                <a:cxn ang="0">
                  <a:pos x="56" y="45"/>
                </a:cxn>
                <a:cxn ang="0">
                  <a:pos x="56" y="38"/>
                </a:cxn>
                <a:cxn ang="0">
                  <a:pos x="49" y="35"/>
                </a:cxn>
                <a:cxn ang="0">
                  <a:pos x="46" y="31"/>
                </a:cxn>
                <a:cxn ang="0">
                  <a:pos x="35" y="28"/>
                </a:cxn>
                <a:cxn ang="0">
                  <a:pos x="35" y="21"/>
                </a:cxn>
                <a:cxn ang="0">
                  <a:pos x="39" y="14"/>
                </a:cxn>
                <a:cxn ang="0">
                  <a:pos x="42" y="7"/>
                </a:cxn>
                <a:cxn ang="0">
                  <a:pos x="42" y="3"/>
                </a:cxn>
                <a:cxn ang="0">
                  <a:pos x="35" y="0"/>
                </a:cxn>
                <a:cxn ang="0">
                  <a:pos x="25" y="3"/>
                </a:cxn>
                <a:cxn ang="0">
                  <a:pos x="14" y="17"/>
                </a:cxn>
                <a:cxn ang="0">
                  <a:pos x="18" y="28"/>
                </a:cxn>
                <a:cxn ang="0">
                  <a:pos x="14" y="35"/>
                </a:cxn>
                <a:cxn ang="0">
                  <a:pos x="7" y="42"/>
                </a:cxn>
                <a:cxn ang="0">
                  <a:pos x="4" y="52"/>
                </a:cxn>
                <a:cxn ang="0">
                  <a:pos x="14" y="59"/>
                </a:cxn>
              </a:cxnLst>
              <a:rect l="0" t="0" r="r" b="b"/>
              <a:pathLst>
                <a:path w="113" h="211">
                  <a:moveTo>
                    <a:pt x="14" y="59"/>
                  </a:moveTo>
                  <a:lnTo>
                    <a:pt x="14" y="59"/>
                  </a:lnTo>
                  <a:lnTo>
                    <a:pt x="11" y="63"/>
                  </a:lnTo>
                  <a:lnTo>
                    <a:pt x="11" y="66"/>
                  </a:lnTo>
                  <a:lnTo>
                    <a:pt x="11" y="70"/>
                  </a:lnTo>
                  <a:lnTo>
                    <a:pt x="14" y="74"/>
                  </a:lnTo>
                  <a:lnTo>
                    <a:pt x="18" y="74"/>
                  </a:lnTo>
                  <a:lnTo>
                    <a:pt x="25" y="81"/>
                  </a:lnTo>
                  <a:lnTo>
                    <a:pt x="25" y="84"/>
                  </a:lnTo>
                  <a:lnTo>
                    <a:pt x="25" y="88"/>
                  </a:lnTo>
                  <a:lnTo>
                    <a:pt x="21" y="91"/>
                  </a:lnTo>
                  <a:lnTo>
                    <a:pt x="21" y="95"/>
                  </a:lnTo>
                  <a:lnTo>
                    <a:pt x="18" y="98"/>
                  </a:lnTo>
                  <a:lnTo>
                    <a:pt x="18" y="102"/>
                  </a:lnTo>
                  <a:lnTo>
                    <a:pt x="21" y="105"/>
                  </a:lnTo>
                  <a:lnTo>
                    <a:pt x="35" y="98"/>
                  </a:lnTo>
                  <a:lnTo>
                    <a:pt x="46" y="98"/>
                  </a:lnTo>
                  <a:lnTo>
                    <a:pt x="35" y="109"/>
                  </a:lnTo>
                  <a:lnTo>
                    <a:pt x="35" y="119"/>
                  </a:lnTo>
                  <a:lnTo>
                    <a:pt x="42" y="119"/>
                  </a:lnTo>
                  <a:lnTo>
                    <a:pt x="42" y="133"/>
                  </a:lnTo>
                  <a:lnTo>
                    <a:pt x="21" y="133"/>
                  </a:lnTo>
                  <a:lnTo>
                    <a:pt x="21" y="148"/>
                  </a:lnTo>
                  <a:lnTo>
                    <a:pt x="28" y="148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18" y="165"/>
                  </a:lnTo>
                  <a:lnTo>
                    <a:pt x="18" y="169"/>
                  </a:lnTo>
                  <a:lnTo>
                    <a:pt x="21" y="169"/>
                  </a:lnTo>
                  <a:lnTo>
                    <a:pt x="39" y="172"/>
                  </a:lnTo>
                  <a:lnTo>
                    <a:pt x="49" y="169"/>
                  </a:lnTo>
                  <a:lnTo>
                    <a:pt x="53" y="169"/>
                  </a:lnTo>
                  <a:lnTo>
                    <a:pt x="53" y="169"/>
                  </a:lnTo>
                  <a:lnTo>
                    <a:pt x="53" y="172"/>
                  </a:lnTo>
                  <a:lnTo>
                    <a:pt x="46" y="176"/>
                  </a:lnTo>
                  <a:lnTo>
                    <a:pt x="21" y="186"/>
                  </a:lnTo>
                  <a:lnTo>
                    <a:pt x="0" y="207"/>
                  </a:lnTo>
                  <a:lnTo>
                    <a:pt x="11" y="211"/>
                  </a:lnTo>
                  <a:lnTo>
                    <a:pt x="28" y="200"/>
                  </a:lnTo>
                  <a:lnTo>
                    <a:pt x="39" y="200"/>
                  </a:lnTo>
                  <a:lnTo>
                    <a:pt x="60" y="200"/>
                  </a:lnTo>
                  <a:lnTo>
                    <a:pt x="88" y="190"/>
                  </a:lnTo>
                  <a:lnTo>
                    <a:pt x="113" y="183"/>
                  </a:lnTo>
                  <a:lnTo>
                    <a:pt x="102" y="176"/>
                  </a:lnTo>
                  <a:lnTo>
                    <a:pt x="102" y="172"/>
                  </a:lnTo>
                  <a:lnTo>
                    <a:pt x="106" y="169"/>
                  </a:lnTo>
                  <a:lnTo>
                    <a:pt x="106" y="165"/>
                  </a:lnTo>
                  <a:lnTo>
                    <a:pt x="106" y="158"/>
                  </a:lnTo>
                  <a:lnTo>
                    <a:pt x="106" y="158"/>
                  </a:lnTo>
                  <a:lnTo>
                    <a:pt x="102" y="155"/>
                  </a:lnTo>
                  <a:lnTo>
                    <a:pt x="99" y="148"/>
                  </a:lnTo>
                  <a:lnTo>
                    <a:pt x="95" y="144"/>
                  </a:lnTo>
                  <a:lnTo>
                    <a:pt x="92" y="144"/>
                  </a:lnTo>
                  <a:lnTo>
                    <a:pt x="92" y="140"/>
                  </a:lnTo>
                  <a:lnTo>
                    <a:pt x="88" y="137"/>
                  </a:lnTo>
                  <a:lnTo>
                    <a:pt x="88" y="126"/>
                  </a:lnTo>
                  <a:lnTo>
                    <a:pt x="85" y="119"/>
                  </a:lnTo>
                  <a:lnTo>
                    <a:pt x="78" y="112"/>
                  </a:lnTo>
                  <a:lnTo>
                    <a:pt x="71" y="105"/>
                  </a:lnTo>
                  <a:lnTo>
                    <a:pt x="71" y="102"/>
                  </a:lnTo>
                  <a:lnTo>
                    <a:pt x="67" y="95"/>
                  </a:lnTo>
                  <a:lnTo>
                    <a:pt x="67" y="88"/>
                  </a:lnTo>
                  <a:lnTo>
                    <a:pt x="63" y="81"/>
                  </a:lnTo>
                  <a:lnTo>
                    <a:pt x="60" y="74"/>
                  </a:lnTo>
                  <a:lnTo>
                    <a:pt x="60" y="70"/>
                  </a:lnTo>
                  <a:lnTo>
                    <a:pt x="49" y="66"/>
                  </a:lnTo>
                  <a:lnTo>
                    <a:pt x="60" y="45"/>
                  </a:lnTo>
                  <a:lnTo>
                    <a:pt x="56" y="45"/>
                  </a:lnTo>
                  <a:lnTo>
                    <a:pt x="56" y="42"/>
                  </a:lnTo>
                  <a:lnTo>
                    <a:pt x="56" y="38"/>
                  </a:lnTo>
                  <a:lnTo>
                    <a:pt x="53" y="35"/>
                  </a:lnTo>
                  <a:lnTo>
                    <a:pt x="49" y="35"/>
                  </a:lnTo>
                  <a:lnTo>
                    <a:pt x="46" y="35"/>
                  </a:lnTo>
                  <a:lnTo>
                    <a:pt x="46" y="31"/>
                  </a:lnTo>
                  <a:lnTo>
                    <a:pt x="35" y="31"/>
                  </a:lnTo>
                  <a:lnTo>
                    <a:pt x="35" y="28"/>
                  </a:lnTo>
                  <a:lnTo>
                    <a:pt x="35" y="24"/>
                  </a:lnTo>
                  <a:lnTo>
                    <a:pt x="35" y="21"/>
                  </a:lnTo>
                  <a:lnTo>
                    <a:pt x="35" y="17"/>
                  </a:lnTo>
                  <a:lnTo>
                    <a:pt x="39" y="14"/>
                  </a:lnTo>
                  <a:lnTo>
                    <a:pt x="42" y="10"/>
                  </a:lnTo>
                  <a:lnTo>
                    <a:pt x="42" y="7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39" y="3"/>
                  </a:lnTo>
                  <a:lnTo>
                    <a:pt x="35" y="0"/>
                  </a:lnTo>
                  <a:lnTo>
                    <a:pt x="28" y="0"/>
                  </a:lnTo>
                  <a:lnTo>
                    <a:pt x="25" y="3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8" y="21"/>
                  </a:lnTo>
                  <a:lnTo>
                    <a:pt x="18" y="28"/>
                  </a:lnTo>
                  <a:lnTo>
                    <a:pt x="14" y="35"/>
                  </a:lnTo>
                  <a:lnTo>
                    <a:pt x="14" y="35"/>
                  </a:lnTo>
                  <a:lnTo>
                    <a:pt x="11" y="38"/>
                  </a:lnTo>
                  <a:lnTo>
                    <a:pt x="7" y="42"/>
                  </a:lnTo>
                  <a:lnTo>
                    <a:pt x="4" y="49"/>
                  </a:lnTo>
                  <a:lnTo>
                    <a:pt x="4" y="52"/>
                  </a:lnTo>
                  <a:lnTo>
                    <a:pt x="7" y="59"/>
                  </a:lnTo>
                  <a:lnTo>
                    <a:pt x="14" y="5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6" name="Freeform 314"/>
            <p:cNvSpPr>
              <a:spLocks/>
            </p:cNvSpPr>
            <p:nvPr userDrawn="1"/>
          </p:nvSpPr>
          <p:spPr bwMode="gray">
            <a:xfrm>
              <a:off x="1059" y="1769"/>
              <a:ext cx="52" cy="92"/>
            </a:xfrm>
            <a:custGeom>
              <a:avLst/>
              <a:gdLst/>
              <a:ahLst/>
              <a:cxnLst>
                <a:cxn ang="0">
                  <a:pos x="50" y="36"/>
                </a:cxn>
                <a:cxn ang="0">
                  <a:pos x="50" y="36"/>
                </a:cxn>
                <a:cxn ang="0">
                  <a:pos x="50" y="29"/>
                </a:cxn>
                <a:cxn ang="0">
                  <a:pos x="50" y="18"/>
                </a:cxn>
                <a:cxn ang="0">
                  <a:pos x="50" y="11"/>
                </a:cxn>
                <a:cxn ang="0">
                  <a:pos x="50" y="0"/>
                </a:cxn>
                <a:cxn ang="0">
                  <a:pos x="43" y="4"/>
                </a:cxn>
                <a:cxn ang="0">
                  <a:pos x="43" y="4"/>
                </a:cxn>
                <a:cxn ang="0">
                  <a:pos x="43" y="11"/>
                </a:cxn>
                <a:cxn ang="0">
                  <a:pos x="43" y="15"/>
                </a:cxn>
                <a:cxn ang="0">
                  <a:pos x="39" y="18"/>
                </a:cxn>
                <a:cxn ang="0">
                  <a:pos x="39" y="18"/>
                </a:cxn>
                <a:cxn ang="0">
                  <a:pos x="39" y="22"/>
                </a:cxn>
                <a:cxn ang="0">
                  <a:pos x="36" y="25"/>
                </a:cxn>
                <a:cxn ang="0">
                  <a:pos x="25" y="32"/>
                </a:cxn>
                <a:cxn ang="0">
                  <a:pos x="25" y="32"/>
                </a:cxn>
                <a:cxn ang="0">
                  <a:pos x="18" y="36"/>
                </a:cxn>
                <a:cxn ang="0">
                  <a:pos x="11" y="36"/>
                </a:cxn>
                <a:cxn ang="0">
                  <a:pos x="7" y="36"/>
                </a:cxn>
                <a:cxn ang="0">
                  <a:pos x="0" y="36"/>
                </a:cxn>
                <a:cxn ang="0">
                  <a:pos x="0" y="43"/>
                </a:cxn>
                <a:cxn ang="0">
                  <a:pos x="4" y="46"/>
                </a:cxn>
                <a:cxn ang="0">
                  <a:pos x="4" y="50"/>
                </a:cxn>
                <a:cxn ang="0">
                  <a:pos x="7" y="57"/>
                </a:cxn>
                <a:cxn ang="0">
                  <a:pos x="11" y="60"/>
                </a:cxn>
                <a:cxn ang="0">
                  <a:pos x="11" y="64"/>
                </a:cxn>
                <a:cxn ang="0">
                  <a:pos x="18" y="71"/>
                </a:cxn>
                <a:cxn ang="0">
                  <a:pos x="18" y="74"/>
                </a:cxn>
                <a:cxn ang="0">
                  <a:pos x="25" y="78"/>
                </a:cxn>
                <a:cxn ang="0">
                  <a:pos x="29" y="82"/>
                </a:cxn>
                <a:cxn ang="0">
                  <a:pos x="32" y="85"/>
                </a:cxn>
                <a:cxn ang="0">
                  <a:pos x="36" y="85"/>
                </a:cxn>
                <a:cxn ang="0">
                  <a:pos x="36" y="85"/>
                </a:cxn>
                <a:cxn ang="0">
                  <a:pos x="39" y="85"/>
                </a:cxn>
                <a:cxn ang="0">
                  <a:pos x="39" y="85"/>
                </a:cxn>
                <a:cxn ang="0">
                  <a:pos x="43" y="82"/>
                </a:cxn>
                <a:cxn ang="0">
                  <a:pos x="43" y="67"/>
                </a:cxn>
                <a:cxn ang="0">
                  <a:pos x="43" y="67"/>
                </a:cxn>
                <a:cxn ang="0">
                  <a:pos x="43" y="64"/>
                </a:cxn>
                <a:cxn ang="0">
                  <a:pos x="39" y="57"/>
                </a:cxn>
                <a:cxn ang="0">
                  <a:pos x="36" y="50"/>
                </a:cxn>
                <a:cxn ang="0">
                  <a:pos x="32" y="46"/>
                </a:cxn>
                <a:cxn ang="0">
                  <a:pos x="29" y="39"/>
                </a:cxn>
                <a:cxn ang="0">
                  <a:pos x="29" y="43"/>
                </a:cxn>
                <a:cxn ang="0">
                  <a:pos x="32" y="50"/>
                </a:cxn>
                <a:cxn ang="0">
                  <a:pos x="39" y="57"/>
                </a:cxn>
                <a:cxn ang="0">
                  <a:pos x="43" y="67"/>
                </a:cxn>
                <a:cxn ang="0">
                  <a:pos x="43" y="64"/>
                </a:cxn>
                <a:cxn ang="0">
                  <a:pos x="43" y="60"/>
                </a:cxn>
                <a:cxn ang="0">
                  <a:pos x="46" y="53"/>
                </a:cxn>
                <a:cxn ang="0">
                  <a:pos x="46" y="46"/>
                </a:cxn>
                <a:cxn ang="0">
                  <a:pos x="46" y="39"/>
                </a:cxn>
                <a:cxn ang="0">
                  <a:pos x="50" y="36"/>
                </a:cxn>
              </a:cxnLst>
              <a:rect l="0" t="0" r="r" b="b"/>
              <a:pathLst>
                <a:path w="50" h="85">
                  <a:moveTo>
                    <a:pt x="50" y="36"/>
                  </a:moveTo>
                  <a:lnTo>
                    <a:pt x="50" y="36"/>
                  </a:lnTo>
                  <a:lnTo>
                    <a:pt x="50" y="29"/>
                  </a:lnTo>
                  <a:lnTo>
                    <a:pt x="50" y="18"/>
                  </a:lnTo>
                  <a:lnTo>
                    <a:pt x="50" y="11"/>
                  </a:lnTo>
                  <a:lnTo>
                    <a:pt x="50" y="0"/>
                  </a:lnTo>
                  <a:lnTo>
                    <a:pt x="43" y="4"/>
                  </a:lnTo>
                  <a:lnTo>
                    <a:pt x="43" y="4"/>
                  </a:lnTo>
                  <a:lnTo>
                    <a:pt x="43" y="11"/>
                  </a:lnTo>
                  <a:lnTo>
                    <a:pt x="43" y="15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39" y="22"/>
                  </a:lnTo>
                  <a:lnTo>
                    <a:pt x="36" y="25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18" y="36"/>
                  </a:lnTo>
                  <a:lnTo>
                    <a:pt x="11" y="36"/>
                  </a:lnTo>
                  <a:lnTo>
                    <a:pt x="7" y="36"/>
                  </a:lnTo>
                  <a:lnTo>
                    <a:pt x="0" y="36"/>
                  </a:lnTo>
                  <a:lnTo>
                    <a:pt x="0" y="43"/>
                  </a:lnTo>
                  <a:lnTo>
                    <a:pt x="4" y="46"/>
                  </a:lnTo>
                  <a:lnTo>
                    <a:pt x="4" y="50"/>
                  </a:lnTo>
                  <a:lnTo>
                    <a:pt x="7" y="57"/>
                  </a:lnTo>
                  <a:lnTo>
                    <a:pt x="11" y="60"/>
                  </a:lnTo>
                  <a:lnTo>
                    <a:pt x="11" y="64"/>
                  </a:lnTo>
                  <a:lnTo>
                    <a:pt x="18" y="71"/>
                  </a:lnTo>
                  <a:lnTo>
                    <a:pt x="18" y="74"/>
                  </a:lnTo>
                  <a:lnTo>
                    <a:pt x="25" y="78"/>
                  </a:lnTo>
                  <a:lnTo>
                    <a:pt x="29" y="82"/>
                  </a:lnTo>
                  <a:lnTo>
                    <a:pt x="32" y="85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9" y="85"/>
                  </a:lnTo>
                  <a:lnTo>
                    <a:pt x="39" y="85"/>
                  </a:lnTo>
                  <a:lnTo>
                    <a:pt x="43" y="82"/>
                  </a:lnTo>
                  <a:lnTo>
                    <a:pt x="43" y="67"/>
                  </a:lnTo>
                  <a:lnTo>
                    <a:pt x="43" y="67"/>
                  </a:lnTo>
                  <a:lnTo>
                    <a:pt x="43" y="64"/>
                  </a:lnTo>
                  <a:lnTo>
                    <a:pt x="39" y="57"/>
                  </a:lnTo>
                  <a:lnTo>
                    <a:pt x="36" y="50"/>
                  </a:lnTo>
                  <a:lnTo>
                    <a:pt x="32" y="46"/>
                  </a:lnTo>
                  <a:lnTo>
                    <a:pt x="29" y="39"/>
                  </a:lnTo>
                  <a:lnTo>
                    <a:pt x="29" y="43"/>
                  </a:lnTo>
                  <a:lnTo>
                    <a:pt x="32" y="50"/>
                  </a:lnTo>
                  <a:lnTo>
                    <a:pt x="39" y="57"/>
                  </a:lnTo>
                  <a:lnTo>
                    <a:pt x="43" y="67"/>
                  </a:lnTo>
                  <a:lnTo>
                    <a:pt x="43" y="64"/>
                  </a:lnTo>
                  <a:lnTo>
                    <a:pt x="43" y="60"/>
                  </a:lnTo>
                  <a:lnTo>
                    <a:pt x="46" y="53"/>
                  </a:lnTo>
                  <a:lnTo>
                    <a:pt x="46" y="46"/>
                  </a:lnTo>
                  <a:lnTo>
                    <a:pt x="46" y="39"/>
                  </a:lnTo>
                  <a:lnTo>
                    <a:pt x="50" y="36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7" name="Freeform 315"/>
            <p:cNvSpPr>
              <a:spLocks/>
            </p:cNvSpPr>
            <p:nvPr userDrawn="1"/>
          </p:nvSpPr>
          <p:spPr bwMode="gray">
            <a:xfrm>
              <a:off x="1212" y="2461"/>
              <a:ext cx="94" cy="20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74" y="3"/>
                </a:cxn>
                <a:cxn ang="0">
                  <a:pos x="64" y="21"/>
                </a:cxn>
                <a:cxn ang="0">
                  <a:pos x="60" y="24"/>
                </a:cxn>
                <a:cxn ang="0">
                  <a:pos x="50" y="35"/>
                </a:cxn>
                <a:cxn ang="0">
                  <a:pos x="39" y="49"/>
                </a:cxn>
                <a:cxn ang="0">
                  <a:pos x="28" y="56"/>
                </a:cxn>
                <a:cxn ang="0">
                  <a:pos x="25" y="56"/>
                </a:cxn>
                <a:cxn ang="0">
                  <a:pos x="18" y="56"/>
                </a:cxn>
                <a:cxn ang="0">
                  <a:pos x="11" y="63"/>
                </a:cxn>
                <a:cxn ang="0">
                  <a:pos x="7" y="77"/>
                </a:cxn>
                <a:cxn ang="0">
                  <a:pos x="4" y="91"/>
                </a:cxn>
                <a:cxn ang="0">
                  <a:pos x="7" y="95"/>
                </a:cxn>
                <a:cxn ang="0">
                  <a:pos x="7" y="95"/>
                </a:cxn>
                <a:cxn ang="0">
                  <a:pos x="14" y="105"/>
                </a:cxn>
                <a:cxn ang="0">
                  <a:pos x="11" y="112"/>
                </a:cxn>
                <a:cxn ang="0">
                  <a:pos x="7" y="119"/>
                </a:cxn>
                <a:cxn ang="0">
                  <a:pos x="0" y="155"/>
                </a:cxn>
                <a:cxn ang="0">
                  <a:pos x="7" y="179"/>
                </a:cxn>
                <a:cxn ang="0">
                  <a:pos x="18" y="179"/>
                </a:cxn>
                <a:cxn ang="0">
                  <a:pos x="21" y="179"/>
                </a:cxn>
                <a:cxn ang="0">
                  <a:pos x="21" y="183"/>
                </a:cxn>
                <a:cxn ang="0">
                  <a:pos x="28" y="190"/>
                </a:cxn>
                <a:cxn ang="0">
                  <a:pos x="39" y="190"/>
                </a:cxn>
                <a:cxn ang="0">
                  <a:pos x="50" y="183"/>
                </a:cxn>
                <a:cxn ang="0">
                  <a:pos x="60" y="158"/>
                </a:cxn>
                <a:cxn ang="0">
                  <a:pos x="64" y="137"/>
                </a:cxn>
                <a:cxn ang="0">
                  <a:pos x="64" y="130"/>
                </a:cxn>
                <a:cxn ang="0">
                  <a:pos x="64" y="119"/>
                </a:cxn>
                <a:cxn ang="0">
                  <a:pos x="74" y="98"/>
                </a:cxn>
                <a:cxn ang="0">
                  <a:pos x="81" y="56"/>
                </a:cxn>
                <a:cxn ang="0">
                  <a:pos x="85" y="49"/>
                </a:cxn>
                <a:cxn ang="0">
                  <a:pos x="88" y="35"/>
                </a:cxn>
                <a:cxn ang="0">
                  <a:pos x="88" y="21"/>
                </a:cxn>
                <a:cxn ang="0">
                  <a:pos x="92" y="10"/>
                </a:cxn>
                <a:cxn ang="0">
                  <a:pos x="88" y="0"/>
                </a:cxn>
              </a:cxnLst>
              <a:rect l="0" t="0" r="r" b="b"/>
              <a:pathLst>
                <a:path w="92" h="190">
                  <a:moveTo>
                    <a:pt x="85" y="0"/>
                  </a:moveTo>
                  <a:lnTo>
                    <a:pt x="81" y="0"/>
                  </a:lnTo>
                  <a:lnTo>
                    <a:pt x="78" y="0"/>
                  </a:lnTo>
                  <a:lnTo>
                    <a:pt x="74" y="3"/>
                  </a:lnTo>
                  <a:lnTo>
                    <a:pt x="67" y="10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60" y="24"/>
                  </a:lnTo>
                  <a:lnTo>
                    <a:pt x="53" y="28"/>
                  </a:lnTo>
                  <a:lnTo>
                    <a:pt x="50" y="35"/>
                  </a:lnTo>
                  <a:lnTo>
                    <a:pt x="43" y="42"/>
                  </a:lnTo>
                  <a:lnTo>
                    <a:pt x="39" y="49"/>
                  </a:lnTo>
                  <a:lnTo>
                    <a:pt x="32" y="53"/>
                  </a:lnTo>
                  <a:lnTo>
                    <a:pt x="28" y="56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21" y="56"/>
                  </a:lnTo>
                  <a:lnTo>
                    <a:pt x="18" y="56"/>
                  </a:lnTo>
                  <a:lnTo>
                    <a:pt x="14" y="60"/>
                  </a:lnTo>
                  <a:lnTo>
                    <a:pt x="11" y="63"/>
                  </a:lnTo>
                  <a:lnTo>
                    <a:pt x="7" y="70"/>
                  </a:lnTo>
                  <a:lnTo>
                    <a:pt x="7" y="77"/>
                  </a:lnTo>
                  <a:lnTo>
                    <a:pt x="4" y="88"/>
                  </a:lnTo>
                  <a:lnTo>
                    <a:pt x="4" y="91"/>
                  </a:lnTo>
                  <a:lnTo>
                    <a:pt x="4" y="95"/>
                  </a:lnTo>
                  <a:lnTo>
                    <a:pt x="7" y="95"/>
                  </a:lnTo>
                  <a:lnTo>
                    <a:pt x="7" y="95"/>
                  </a:lnTo>
                  <a:lnTo>
                    <a:pt x="7" y="95"/>
                  </a:lnTo>
                  <a:lnTo>
                    <a:pt x="11" y="98"/>
                  </a:lnTo>
                  <a:lnTo>
                    <a:pt x="14" y="105"/>
                  </a:lnTo>
                  <a:lnTo>
                    <a:pt x="14" y="109"/>
                  </a:lnTo>
                  <a:lnTo>
                    <a:pt x="11" y="112"/>
                  </a:lnTo>
                  <a:lnTo>
                    <a:pt x="7" y="116"/>
                  </a:lnTo>
                  <a:lnTo>
                    <a:pt x="7" y="119"/>
                  </a:lnTo>
                  <a:lnTo>
                    <a:pt x="0" y="134"/>
                  </a:lnTo>
                  <a:lnTo>
                    <a:pt x="0" y="155"/>
                  </a:lnTo>
                  <a:lnTo>
                    <a:pt x="7" y="179"/>
                  </a:lnTo>
                  <a:lnTo>
                    <a:pt x="7" y="179"/>
                  </a:lnTo>
                  <a:lnTo>
                    <a:pt x="11" y="179"/>
                  </a:lnTo>
                  <a:lnTo>
                    <a:pt x="18" y="179"/>
                  </a:lnTo>
                  <a:lnTo>
                    <a:pt x="21" y="179"/>
                  </a:lnTo>
                  <a:lnTo>
                    <a:pt x="21" y="179"/>
                  </a:lnTo>
                  <a:lnTo>
                    <a:pt x="21" y="183"/>
                  </a:lnTo>
                  <a:lnTo>
                    <a:pt x="21" y="183"/>
                  </a:lnTo>
                  <a:lnTo>
                    <a:pt x="25" y="186"/>
                  </a:lnTo>
                  <a:lnTo>
                    <a:pt x="28" y="190"/>
                  </a:lnTo>
                  <a:lnTo>
                    <a:pt x="32" y="190"/>
                  </a:lnTo>
                  <a:lnTo>
                    <a:pt x="39" y="190"/>
                  </a:lnTo>
                  <a:lnTo>
                    <a:pt x="43" y="190"/>
                  </a:lnTo>
                  <a:lnTo>
                    <a:pt x="50" y="183"/>
                  </a:lnTo>
                  <a:lnTo>
                    <a:pt x="53" y="172"/>
                  </a:lnTo>
                  <a:lnTo>
                    <a:pt x="60" y="158"/>
                  </a:lnTo>
                  <a:lnTo>
                    <a:pt x="60" y="144"/>
                  </a:lnTo>
                  <a:lnTo>
                    <a:pt x="64" y="137"/>
                  </a:lnTo>
                  <a:lnTo>
                    <a:pt x="64" y="134"/>
                  </a:lnTo>
                  <a:lnTo>
                    <a:pt x="64" y="130"/>
                  </a:lnTo>
                  <a:lnTo>
                    <a:pt x="64" y="126"/>
                  </a:lnTo>
                  <a:lnTo>
                    <a:pt x="64" y="119"/>
                  </a:lnTo>
                  <a:lnTo>
                    <a:pt x="67" y="112"/>
                  </a:lnTo>
                  <a:lnTo>
                    <a:pt x="74" y="98"/>
                  </a:lnTo>
                  <a:lnTo>
                    <a:pt x="78" y="74"/>
                  </a:lnTo>
                  <a:lnTo>
                    <a:pt x="81" y="56"/>
                  </a:lnTo>
                  <a:lnTo>
                    <a:pt x="81" y="53"/>
                  </a:lnTo>
                  <a:lnTo>
                    <a:pt x="85" y="49"/>
                  </a:lnTo>
                  <a:lnTo>
                    <a:pt x="85" y="42"/>
                  </a:lnTo>
                  <a:lnTo>
                    <a:pt x="88" y="35"/>
                  </a:lnTo>
                  <a:lnTo>
                    <a:pt x="88" y="28"/>
                  </a:lnTo>
                  <a:lnTo>
                    <a:pt x="88" y="21"/>
                  </a:lnTo>
                  <a:lnTo>
                    <a:pt x="88" y="17"/>
                  </a:lnTo>
                  <a:lnTo>
                    <a:pt x="92" y="10"/>
                  </a:lnTo>
                  <a:lnTo>
                    <a:pt x="92" y="7"/>
                  </a:lnTo>
                  <a:lnTo>
                    <a:pt x="88" y="0"/>
                  </a:lnTo>
                  <a:lnTo>
                    <a:pt x="85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8" name="Freeform 316"/>
            <p:cNvSpPr>
              <a:spLocks/>
            </p:cNvSpPr>
            <p:nvPr userDrawn="1"/>
          </p:nvSpPr>
          <p:spPr bwMode="gray">
            <a:xfrm>
              <a:off x="2607" y="2981"/>
              <a:ext cx="62" cy="65"/>
            </a:xfrm>
            <a:custGeom>
              <a:avLst/>
              <a:gdLst/>
              <a:ahLst/>
              <a:cxnLst>
                <a:cxn ang="0">
                  <a:pos x="42" y="4"/>
                </a:cxn>
                <a:cxn ang="0">
                  <a:pos x="38" y="4"/>
                </a:cxn>
                <a:cxn ang="0">
                  <a:pos x="38" y="11"/>
                </a:cxn>
                <a:cxn ang="0">
                  <a:pos x="35" y="11"/>
                </a:cxn>
                <a:cxn ang="0">
                  <a:pos x="35" y="14"/>
                </a:cxn>
                <a:cxn ang="0">
                  <a:pos x="17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7" y="4"/>
                </a:cxn>
                <a:cxn ang="0">
                  <a:pos x="3" y="7"/>
                </a:cxn>
                <a:cxn ang="0">
                  <a:pos x="0" y="11"/>
                </a:cxn>
                <a:cxn ang="0">
                  <a:pos x="0" y="18"/>
                </a:cxn>
                <a:cxn ang="0">
                  <a:pos x="7" y="36"/>
                </a:cxn>
                <a:cxn ang="0">
                  <a:pos x="7" y="36"/>
                </a:cxn>
                <a:cxn ang="0">
                  <a:pos x="10" y="39"/>
                </a:cxn>
                <a:cxn ang="0">
                  <a:pos x="14" y="43"/>
                </a:cxn>
                <a:cxn ang="0">
                  <a:pos x="17" y="50"/>
                </a:cxn>
                <a:cxn ang="0">
                  <a:pos x="17" y="53"/>
                </a:cxn>
                <a:cxn ang="0">
                  <a:pos x="24" y="57"/>
                </a:cxn>
                <a:cxn ang="0">
                  <a:pos x="31" y="60"/>
                </a:cxn>
                <a:cxn ang="0">
                  <a:pos x="38" y="60"/>
                </a:cxn>
                <a:cxn ang="0">
                  <a:pos x="42" y="60"/>
                </a:cxn>
                <a:cxn ang="0">
                  <a:pos x="45" y="57"/>
                </a:cxn>
                <a:cxn ang="0">
                  <a:pos x="52" y="53"/>
                </a:cxn>
                <a:cxn ang="0">
                  <a:pos x="56" y="46"/>
                </a:cxn>
                <a:cxn ang="0">
                  <a:pos x="60" y="39"/>
                </a:cxn>
                <a:cxn ang="0">
                  <a:pos x="60" y="36"/>
                </a:cxn>
                <a:cxn ang="0">
                  <a:pos x="60" y="25"/>
                </a:cxn>
                <a:cxn ang="0">
                  <a:pos x="60" y="18"/>
                </a:cxn>
                <a:cxn ang="0">
                  <a:pos x="60" y="11"/>
                </a:cxn>
                <a:cxn ang="0">
                  <a:pos x="60" y="7"/>
                </a:cxn>
                <a:cxn ang="0">
                  <a:pos x="56" y="7"/>
                </a:cxn>
                <a:cxn ang="0">
                  <a:pos x="52" y="7"/>
                </a:cxn>
                <a:cxn ang="0">
                  <a:pos x="49" y="4"/>
                </a:cxn>
                <a:cxn ang="0">
                  <a:pos x="45" y="0"/>
                </a:cxn>
                <a:cxn ang="0">
                  <a:pos x="42" y="4"/>
                </a:cxn>
              </a:cxnLst>
              <a:rect l="0" t="0" r="r" b="b"/>
              <a:pathLst>
                <a:path w="60" h="60">
                  <a:moveTo>
                    <a:pt x="42" y="4"/>
                  </a:moveTo>
                  <a:lnTo>
                    <a:pt x="38" y="4"/>
                  </a:lnTo>
                  <a:lnTo>
                    <a:pt x="38" y="11"/>
                  </a:lnTo>
                  <a:lnTo>
                    <a:pt x="35" y="11"/>
                  </a:lnTo>
                  <a:lnTo>
                    <a:pt x="35" y="14"/>
                  </a:lnTo>
                  <a:lnTo>
                    <a:pt x="17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4"/>
                  </a:lnTo>
                  <a:lnTo>
                    <a:pt x="3" y="7"/>
                  </a:lnTo>
                  <a:lnTo>
                    <a:pt x="0" y="11"/>
                  </a:lnTo>
                  <a:lnTo>
                    <a:pt x="0" y="18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10" y="39"/>
                  </a:lnTo>
                  <a:lnTo>
                    <a:pt x="14" y="43"/>
                  </a:lnTo>
                  <a:lnTo>
                    <a:pt x="17" y="50"/>
                  </a:lnTo>
                  <a:lnTo>
                    <a:pt x="17" y="53"/>
                  </a:lnTo>
                  <a:lnTo>
                    <a:pt x="24" y="57"/>
                  </a:lnTo>
                  <a:lnTo>
                    <a:pt x="31" y="60"/>
                  </a:lnTo>
                  <a:lnTo>
                    <a:pt x="38" y="60"/>
                  </a:lnTo>
                  <a:lnTo>
                    <a:pt x="42" y="60"/>
                  </a:lnTo>
                  <a:lnTo>
                    <a:pt x="45" y="57"/>
                  </a:lnTo>
                  <a:lnTo>
                    <a:pt x="52" y="53"/>
                  </a:lnTo>
                  <a:lnTo>
                    <a:pt x="56" y="46"/>
                  </a:lnTo>
                  <a:lnTo>
                    <a:pt x="60" y="39"/>
                  </a:lnTo>
                  <a:lnTo>
                    <a:pt x="60" y="36"/>
                  </a:lnTo>
                  <a:lnTo>
                    <a:pt x="60" y="25"/>
                  </a:lnTo>
                  <a:lnTo>
                    <a:pt x="60" y="18"/>
                  </a:lnTo>
                  <a:lnTo>
                    <a:pt x="60" y="11"/>
                  </a:lnTo>
                  <a:lnTo>
                    <a:pt x="60" y="7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49" y="4"/>
                  </a:lnTo>
                  <a:lnTo>
                    <a:pt x="45" y="0"/>
                  </a:lnTo>
                  <a:lnTo>
                    <a:pt x="42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9" name="Freeform 317"/>
            <p:cNvSpPr>
              <a:spLocks/>
            </p:cNvSpPr>
            <p:nvPr userDrawn="1"/>
          </p:nvSpPr>
          <p:spPr bwMode="gray">
            <a:xfrm>
              <a:off x="2306" y="2138"/>
              <a:ext cx="11" cy="19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7" y="18"/>
                </a:cxn>
                <a:cxn ang="0">
                  <a:pos x="11" y="14"/>
                </a:cxn>
                <a:cxn ang="0">
                  <a:pos x="11" y="11"/>
                </a:cxn>
                <a:cxn ang="0">
                  <a:pos x="11" y="4"/>
                </a:cxn>
                <a:cxn ang="0">
                  <a:pos x="7" y="0"/>
                </a:cxn>
              </a:cxnLst>
              <a:rect l="0" t="0" r="r" b="b"/>
              <a:pathLst>
                <a:path w="11" h="18">
                  <a:moveTo>
                    <a:pt x="7" y="0"/>
                  </a:moveTo>
                  <a:lnTo>
                    <a:pt x="0" y="4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7" y="18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1" y="4"/>
                  </a:lnTo>
                  <a:lnTo>
                    <a:pt x="7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0" name="Freeform 318"/>
            <p:cNvSpPr>
              <a:spLocks/>
            </p:cNvSpPr>
            <p:nvPr userDrawn="1"/>
          </p:nvSpPr>
          <p:spPr bwMode="gray">
            <a:xfrm>
              <a:off x="2266" y="2005"/>
              <a:ext cx="40" cy="11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5" y="0"/>
                </a:cxn>
                <a:cxn ang="0">
                  <a:pos x="11" y="3"/>
                </a:cxn>
                <a:cxn ang="0">
                  <a:pos x="8" y="3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9"/>
                </a:cxn>
                <a:cxn ang="0">
                  <a:pos x="0" y="46"/>
                </a:cxn>
                <a:cxn ang="0">
                  <a:pos x="0" y="53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4" y="63"/>
                </a:cxn>
                <a:cxn ang="0">
                  <a:pos x="0" y="67"/>
                </a:cxn>
                <a:cxn ang="0">
                  <a:pos x="0" y="70"/>
                </a:cxn>
                <a:cxn ang="0">
                  <a:pos x="4" y="77"/>
                </a:cxn>
                <a:cxn ang="0">
                  <a:pos x="4" y="84"/>
                </a:cxn>
                <a:cxn ang="0">
                  <a:pos x="8" y="91"/>
                </a:cxn>
                <a:cxn ang="0">
                  <a:pos x="15" y="99"/>
                </a:cxn>
                <a:cxn ang="0">
                  <a:pos x="15" y="102"/>
                </a:cxn>
                <a:cxn ang="0">
                  <a:pos x="18" y="102"/>
                </a:cxn>
                <a:cxn ang="0">
                  <a:pos x="22" y="99"/>
                </a:cxn>
                <a:cxn ang="0">
                  <a:pos x="25" y="91"/>
                </a:cxn>
                <a:cxn ang="0">
                  <a:pos x="25" y="88"/>
                </a:cxn>
                <a:cxn ang="0">
                  <a:pos x="25" y="77"/>
                </a:cxn>
                <a:cxn ang="0">
                  <a:pos x="25" y="70"/>
                </a:cxn>
                <a:cxn ang="0">
                  <a:pos x="25" y="63"/>
                </a:cxn>
                <a:cxn ang="0">
                  <a:pos x="25" y="60"/>
                </a:cxn>
                <a:cxn ang="0">
                  <a:pos x="32" y="46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32" y="32"/>
                </a:cxn>
                <a:cxn ang="0">
                  <a:pos x="32" y="28"/>
                </a:cxn>
                <a:cxn ang="0">
                  <a:pos x="36" y="25"/>
                </a:cxn>
                <a:cxn ang="0">
                  <a:pos x="36" y="25"/>
                </a:cxn>
                <a:cxn ang="0">
                  <a:pos x="36" y="18"/>
                </a:cxn>
                <a:cxn ang="0">
                  <a:pos x="36" y="10"/>
                </a:cxn>
                <a:cxn ang="0">
                  <a:pos x="36" y="3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2" y="3"/>
                </a:cxn>
                <a:cxn ang="0">
                  <a:pos x="25" y="3"/>
                </a:cxn>
                <a:cxn ang="0">
                  <a:pos x="22" y="0"/>
                </a:cxn>
              </a:cxnLst>
              <a:rect l="0" t="0" r="r" b="b"/>
              <a:pathLst>
                <a:path w="39" h="102">
                  <a:moveTo>
                    <a:pt x="22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11" y="3"/>
                  </a:lnTo>
                  <a:lnTo>
                    <a:pt x="8" y="3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39"/>
                  </a:lnTo>
                  <a:lnTo>
                    <a:pt x="0" y="46"/>
                  </a:lnTo>
                  <a:lnTo>
                    <a:pt x="0" y="53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3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4" y="77"/>
                  </a:lnTo>
                  <a:lnTo>
                    <a:pt x="4" y="84"/>
                  </a:lnTo>
                  <a:lnTo>
                    <a:pt x="8" y="91"/>
                  </a:lnTo>
                  <a:lnTo>
                    <a:pt x="15" y="99"/>
                  </a:lnTo>
                  <a:lnTo>
                    <a:pt x="15" y="102"/>
                  </a:lnTo>
                  <a:lnTo>
                    <a:pt x="18" y="102"/>
                  </a:lnTo>
                  <a:lnTo>
                    <a:pt x="22" y="99"/>
                  </a:lnTo>
                  <a:lnTo>
                    <a:pt x="25" y="91"/>
                  </a:lnTo>
                  <a:lnTo>
                    <a:pt x="25" y="88"/>
                  </a:lnTo>
                  <a:lnTo>
                    <a:pt x="25" y="77"/>
                  </a:lnTo>
                  <a:lnTo>
                    <a:pt x="25" y="70"/>
                  </a:lnTo>
                  <a:lnTo>
                    <a:pt x="25" y="63"/>
                  </a:lnTo>
                  <a:lnTo>
                    <a:pt x="25" y="60"/>
                  </a:lnTo>
                  <a:lnTo>
                    <a:pt x="32" y="46"/>
                  </a:lnTo>
                  <a:lnTo>
                    <a:pt x="32" y="42"/>
                  </a:lnTo>
                  <a:lnTo>
                    <a:pt x="32" y="39"/>
                  </a:lnTo>
                  <a:lnTo>
                    <a:pt x="32" y="32"/>
                  </a:lnTo>
                  <a:lnTo>
                    <a:pt x="32" y="28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36" y="18"/>
                  </a:lnTo>
                  <a:lnTo>
                    <a:pt x="36" y="10"/>
                  </a:lnTo>
                  <a:lnTo>
                    <a:pt x="36" y="3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2" y="3"/>
                  </a:lnTo>
                  <a:lnTo>
                    <a:pt x="25" y="3"/>
                  </a:lnTo>
                  <a:lnTo>
                    <a:pt x="2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1" name="Freeform 319"/>
            <p:cNvSpPr>
              <a:spLocks/>
            </p:cNvSpPr>
            <p:nvPr userDrawn="1"/>
          </p:nvSpPr>
          <p:spPr bwMode="gray">
            <a:xfrm>
              <a:off x="2234" y="2120"/>
              <a:ext cx="32" cy="37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1" y="3"/>
                </a:cxn>
                <a:cxn ang="0">
                  <a:pos x="17" y="7"/>
                </a:cxn>
                <a:cxn ang="0">
                  <a:pos x="10" y="14"/>
                </a:cxn>
                <a:cxn ang="0">
                  <a:pos x="7" y="17"/>
                </a:cxn>
                <a:cxn ang="0">
                  <a:pos x="3" y="24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3" y="35"/>
                </a:cxn>
                <a:cxn ang="0">
                  <a:pos x="10" y="31"/>
                </a:cxn>
                <a:cxn ang="0">
                  <a:pos x="14" y="28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21" y="21"/>
                </a:cxn>
                <a:cxn ang="0">
                  <a:pos x="24" y="17"/>
                </a:cxn>
                <a:cxn ang="0">
                  <a:pos x="28" y="14"/>
                </a:cxn>
                <a:cxn ang="0">
                  <a:pos x="31" y="10"/>
                </a:cxn>
                <a:cxn ang="0">
                  <a:pos x="31" y="7"/>
                </a:cxn>
                <a:cxn ang="0">
                  <a:pos x="31" y="3"/>
                </a:cxn>
                <a:cxn ang="0">
                  <a:pos x="31" y="3"/>
                </a:cxn>
                <a:cxn ang="0">
                  <a:pos x="28" y="0"/>
                </a:cxn>
                <a:cxn ang="0">
                  <a:pos x="24" y="0"/>
                </a:cxn>
              </a:cxnLst>
              <a:rect l="0" t="0" r="r" b="b"/>
              <a:pathLst>
                <a:path w="31" h="35">
                  <a:moveTo>
                    <a:pt x="24" y="0"/>
                  </a:moveTo>
                  <a:lnTo>
                    <a:pt x="21" y="3"/>
                  </a:lnTo>
                  <a:lnTo>
                    <a:pt x="17" y="7"/>
                  </a:lnTo>
                  <a:lnTo>
                    <a:pt x="10" y="14"/>
                  </a:lnTo>
                  <a:lnTo>
                    <a:pt x="7" y="17"/>
                  </a:lnTo>
                  <a:lnTo>
                    <a:pt x="3" y="2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3" y="35"/>
                  </a:lnTo>
                  <a:lnTo>
                    <a:pt x="10" y="31"/>
                  </a:lnTo>
                  <a:lnTo>
                    <a:pt x="14" y="28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1" y="21"/>
                  </a:lnTo>
                  <a:lnTo>
                    <a:pt x="24" y="17"/>
                  </a:lnTo>
                  <a:lnTo>
                    <a:pt x="28" y="14"/>
                  </a:lnTo>
                  <a:lnTo>
                    <a:pt x="31" y="10"/>
                  </a:lnTo>
                  <a:lnTo>
                    <a:pt x="31" y="7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28" y="0"/>
                  </a:lnTo>
                  <a:lnTo>
                    <a:pt x="2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2" name="Freeform 320"/>
            <p:cNvSpPr>
              <a:spLocks/>
            </p:cNvSpPr>
            <p:nvPr userDrawn="1"/>
          </p:nvSpPr>
          <p:spPr bwMode="gray">
            <a:xfrm>
              <a:off x="2292" y="2112"/>
              <a:ext cx="18" cy="3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7" y="0"/>
                </a:cxn>
                <a:cxn ang="0">
                  <a:pos x="4" y="3"/>
                </a:cxn>
                <a:cxn ang="0">
                  <a:pos x="0" y="3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0" y="24"/>
                </a:cxn>
                <a:cxn ang="0">
                  <a:pos x="4" y="28"/>
                </a:cxn>
                <a:cxn ang="0">
                  <a:pos x="11" y="28"/>
                </a:cxn>
                <a:cxn ang="0">
                  <a:pos x="14" y="24"/>
                </a:cxn>
                <a:cxn ang="0">
                  <a:pos x="18" y="21"/>
                </a:cxn>
                <a:cxn ang="0">
                  <a:pos x="18" y="17"/>
                </a:cxn>
                <a:cxn ang="0">
                  <a:pos x="18" y="14"/>
                </a:cxn>
                <a:cxn ang="0">
                  <a:pos x="14" y="10"/>
                </a:cxn>
                <a:cxn ang="0">
                  <a:pos x="14" y="3"/>
                </a:cxn>
                <a:cxn ang="0">
                  <a:pos x="11" y="0"/>
                </a:cxn>
              </a:cxnLst>
              <a:rect l="0" t="0" r="r" b="b"/>
              <a:pathLst>
                <a:path w="18" h="28">
                  <a:moveTo>
                    <a:pt x="11" y="0"/>
                  </a:moveTo>
                  <a:lnTo>
                    <a:pt x="7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4" y="28"/>
                  </a:lnTo>
                  <a:lnTo>
                    <a:pt x="11" y="28"/>
                  </a:lnTo>
                  <a:lnTo>
                    <a:pt x="14" y="24"/>
                  </a:lnTo>
                  <a:lnTo>
                    <a:pt x="18" y="21"/>
                  </a:lnTo>
                  <a:lnTo>
                    <a:pt x="18" y="17"/>
                  </a:lnTo>
                  <a:lnTo>
                    <a:pt x="18" y="14"/>
                  </a:lnTo>
                  <a:lnTo>
                    <a:pt x="14" y="10"/>
                  </a:lnTo>
                  <a:lnTo>
                    <a:pt x="14" y="3"/>
                  </a:lnTo>
                  <a:lnTo>
                    <a:pt x="1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3" name="Freeform 321"/>
            <p:cNvSpPr>
              <a:spLocks/>
            </p:cNvSpPr>
            <p:nvPr userDrawn="1"/>
          </p:nvSpPr>
          <p:spPr bwMode="gray">
            <a:xfrm>
              <a:off x="2296" y="2150"/>
              <a:ext cx="69" cy="53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31" y="7"/>
                </a:cxn>
                <a:cxn ang="0">
                  <a:pos x="21" y="7"/>
                </a:cxn>
                <a:cxn ang="0">
                  <a:pos x="7" y="14"/>
                </a:cxn>
                <a:cxn ang="0">
                  <a:pos x="7" y="17"/>
                </a:cxn>
                <a:cxn ang="0">
                  <a:pos x="3" y="21"/>
                </a:cxn>
                <a:cxn ang="0">
                  <a:pos x="3" y="24"/>
                </a:cxn>
                <a:cxn ang="0">
                  <a:pos x="0" y="31"/>
                </a:cxn>
                <a:cxn ang="0">
                  <a:pos x="0" y="35"/>
                </a:cxn>
                <a:cxn ang="0">
                  <a:pos x="3" y="35"/>
                </a:cxn>
                <a:cxn ang="0">
                  <a:pos x="10" y="35"/>
                </a:cxn>
                <a:cxn ang="0">
                  <a:pos x="17" y="31"/>
                </a:cxn>
                <a:cxn ang="0">
                  <a:pos x="21" y="31"/>
                </a:cxn>
                <a:cxn ang="0">
                  <a:pos x="21" y="31"/>
                </a:cxn>
                <a:cxn ang="0">
                  <a:pos x="21" y="31"/>
                </a:cxn>
                <a:cxn ang="0">
                  <a:pos x="24" y="39"/>
                </a:cxn>
                <a:cxn ang="0">
                  <a:pos x="24" y="42"/>
                </a:cxn>
                <a:cxn ang="0">
                  <a:pos x="28" y="46"/>
                </a:cxn>
                <a:cxn ang="0">
                  <a:pos x="31" y="46"/>
                </a:cxn>
                <a:cxn ang="0">
                  <a:pos x="38" y="46"/>
                </a:cxn>
                <a:cxn ang="0">
                  <a:pos x="42" y="49"/>
                </a:cxn>
                <a:cxn ang="0">
                  <a:pos x="45" y="46"/>
                </a:cxn>
                <a:cxn ang="0">
                  <a:pos x="49" y="42"/>
                </a:cxn>
                <a:cxn ang="0">
                  <a:pos x="49" y="35"/>
                </a:cxn>
                <a:cxn ang="0">
                  <a:pos x="45" y="31"/>
                </a:cxn>
                <a:cxn ang="0">
                  <a:pos x="45" y="28"/>
                </a:cxn>
                <a:cxn ang="0">
                  <a:pos x="49" y="28"/>
                </a:cxn>
                <a:cxn ang="0">
                  <a:pos x="49" y="28"/>
                </a:cxn>
                <a:cxn ang="0">
                  <a:pos x="53" y="31"/>
                </a:cxn>
                <a:cxn ang="0">
                  <a:pos x="56" y="35"/>
                </a:cxn>
                <a:cxn ang="0">
                  <a:pos x="56" y="35"/>
                </a:cxn>
                <a:cxn ang="0">
                  <a:pos x="60" y="31"/>
                </a:cxn>
                <a:cxn ang="0">
                  <a:pos x="63" y="28"/>
                </a:cxn>
                <a:cxn ang="0">
                  <a:pos x="67" y="21"/>
                </a:cxn>
                <a:cxn ang="0">
                  <a:pos x="67" y="14"/>
                </a:cxn>
                <a:cxn ang="0">
                  <a:pos x="63" y="10"/>
                </a:cxn>
                <a:cxn ang="0">
                  <a:pos x="60" y="3"/>
                </a:cxn>
                <a:cxn ang="0">
                  <a:pos x="53" y="0"/>
                </a:cxn>
                <a:cxn ang="0">
                  <a:pos x="49" y="0"/>
                </a:cxn>
                <a:cxn ang="0">
                  <a:pos x="45" y="0"/>
                </a:cxn>
              </a:cxnLst>
              <a:rect l="0" t="0" r="r" b="b"/>
              <a:pathLst>
                <a:path w="67" h="49">
                  <a:moveTo>
                    <a:pt x="45" y="0"/>
                  </a:moveTo>
                  <a:lnTo>
                    <a:pt x="31" y="7"/>
                  </a:lnTo>
                  <a:lnTo>
                    <a:pt x="21" y="7"/>
                  </a:lnTo>
                  <a:lnTo>
                    <a:pt x="7" y="14"/>
                  </a:lnTo>
                  <a:lnTo>
                    <a:pt x="7" y="17"/>
                  </a:lnTo>
                  <a:lnTo>
                    <a:pt x="3" y="21"/>
                  </a:lnTo>
                  <a:lnTo>
                    <a:pt x="3" y="24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3" y="35"/>
                  </a:lnTo>
                  <a:lnTo>
                    <a:pt x="10" y="35"/>
                  </a:lnTo>
                  <a:lnTo>
                    <a:pt x="17" y="31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4" y="39"/>
                  </a:lnTo>
                  <a:lnTo>
                    <a:pt x="24" y="42"/>
                  </a:lnTo>
                  <a:lnTo>
                    <a:pt x="28" y="46"/>
                  </a:lnTo>
                  <a:lnTo>
                    <a:pt x="31" y="46"/>
                  </a:lnTo>
                  <a:lnTo>
                    <a:pt x="38" y="46"/>
                  </a:lnTo>
                  <a:lnTo>
                    <a:pt x="42" y="49"/>
                  </a:lnTo>
                  <a:lnTo>
                    <a:pt x="45" y="46"/>
                  </a:lnTo>
                  <a:lnTo>
                    <a:pt x="49" y="42"/>
                  </a:lnTo>
                  <a:lnTo>
                    <a:pt x="49" y="35"/>
                  </a:lnTo>
                  <a:lnTo>
                    <a:pt x="45" y="31"/>
                  </a:lnTo>
                  <a:lnTo>
                    <a:pt x="45" y="28"/>
                  </a:lnTo>
                  <a:lnTo>
                    <a:pt x="49" y="28"/>
                  </a:lnTo>
                  <a:lnTo>
                    <a:pt x="49" y="28"/>
                  </a:lnTo>
                  <a:lnTo>
                    <a:pt x="53" y="31"/>
                  </a:lnTo>
                  <a:lnTo>
                    <a:pt x="56" y="35"/>
                  </a:lnTo>
                  <a:lnTo>
                    <a:pt x="56" y="35"/>
                  </a:lnTo>
                  <a:lnTo>
                    <a:pt x="60" y="31"/>
                  </a:lnTo>
                  <a:lnTo>
                    <a:pt x="63" y="28"/>
                  </a:lnTo>
                  <a:lnTo>
                    <a:pt x="67" y="21"/>
                  </a:lnTo>
                  <a:lnTo>
                    <a:pt x="67" y="14"/>
                  </a:lnTo>
                  <a:lnTo>
                    <a:pt x="63" y="10"/>
                  </a:lnTo>
                  <a:lnTo>
                    <a:pt x="60" y="3"/>
                  </a:lnTo>
                  <a:lnTo>
                    <a:pt x="53" y="0"/>
                  </a:lnTo>
                  <a:lnTo>
                    <a:pt x="49" y="0"/>
                  </a:lnTo>
                  <a:lnTo>
                    <a:pt x="45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4" name="Freeform 322"/>
            <p:cNvSpPr>
              <a:spLocks noEditPoints="1"/>
            </p:cNvSpPr>
            <p:nvPr userDrawn="1"/>
          </p:nvSpPr>
          <p:spPr bwMode="gray">
            <a:xfrm>
              <a:off x="2122" y="2180"/>
              <a:ext cx="137" cy="170"/>
            </a:xfrm>
            <a:custGeom>
              <a:avLst/>
              <a:gdLst/>
              <a:ahLst/>
              <a:cxnLst>
                <a:cxn ang="0">
                  <a:pos x="14" y="134"/>
                </a:cxn>
                <a:cxn ang="0">
                  <a:pos x="24" y="141"/>
                </a:cxn>
                <a:cxn ang="0">
                  <a:pos x="42" y="144"/>
                </a:cxn>
                <a:cxn ang="0">
                  <a:pos x="52" y="148"/>
                </a:cxn>
                <a:cxn ang="0">
                  <a:pos x="66" y="158"/>
                </a:cxn>
                <a:cxn ang="0">
                  <a:pos x="77" y="155"/>
                </a:cxn>
                <a:cxn ang="0">
                  <a:pos x="84" y="141"/>
                </a:cxn>
                <a:cxn ang="0">
                  <a:pos x="88" y="127"/>
                </a:cxn>
                <a:cxn ang="0">
                  <a:pos x="98" y="120"/>
                </a:cxn>
                <a:cxn ang="0">
                  <a:pos x="105" y="102"/>
                </a:cxn>
                <a:cxn ang="0">
                  <a:pos x="119" y="95"/>
                </a:cxn>
                <a:cxn ang="0">
                  <a:pos x="123" y="88"/>
                </a:cxn>
                <a:cxn ang="0">
                  <a:pos x="112" y="81"/>
                </a:cxn>
                <a:cxn ang="0">
                  <a:pos x="105" y="77"/>
                </a:cxn>
                <a:cxn ang="0">
                  <a:pos x="116" y="56"/>
                </a:cxn>
                <a:cxn ang="0">
                  <a:pos x="126" y="46"/>
                </a:cxn>
                <a:cxn ang="0">
                  <a:pos x="112" y="39"/>
                </a:cxn>
                <a:cxn ang="0">
                  <a:pos x="133" y="28"/>
                </a:cxn>
                <a:cxn ang="0">
                  <a:pos x="126" y="18"/>
                </a:cxn>
                <a:cxn ang="0">
                  <a:pos x="116" y="7"/>
                </a:cxn>
                <a:cxn ang="0">
                  <a:pos x="112" y="0"/>
                </a:cxn>
                <a:cxn ang="0">
                  <a:pos x="98" y="3"/>
                </a:cxn>
                <a:cxn ang="0">
                  <a:pos x="88" y="11"/>
                </a:cxn>
                <a:cxn ang="0">
                  <a:pos x="70" y="39"/>
                </a:cxn>
                <a:cxn ang="0">
                  <a:pos x="59" y="46"/>
                </a:cxn>
                <a:cxn ang="0">
                  <a:pos x="45" y="56"/>
                </a:cxn>
                <a:cxn ang="0">
                  <a:pos x="38" y="67"/>
                </a:cxn>
                <a:cxn ang="0">
                  <a:pos x="7" y="88"/>
                </a:cxn>
                <a:cxn ang="0">
                  <a:pos x="0" y="99"/>
                </a:cxn>
                <a:cxn ang="0">
                  <a:pos x="3" y="120"/>
                </a:cxn>
                <a:cxn ang="0">
                  <a:pos x="0" y="127"/>
                </a:cxn>
                <a:cxn ang="0">
                  <a:pos x="38" y="99"/>
                </a:cxn>
                <a:cxn ang="0">
                  <a:pos x="38" y="99"/>
                </a:cxn>
                <a:cxn ang="0">
                  <a:pos x="63" y="81"/>
                </a:cxn>
                <a:cxn ang="0">
                  <a:pos x="95" y="49"/>
                </a:cxn>
                <a:cxn ang="0">
                  <a:pos x="74" y="74"/>
                </a:cxn>
                <a:cxn ang="0">
                  <a:pos x="74" y="74"/>
                </a:cxn>
                <a:cxn ang="0">
                  <a:pos x="59" y="81"/>
                </a:cxn>
                <a:cxn ang="0">
                  <a:pos x="52" y="85"/>
                </a:cxn>
                <a:cxn ang="0">
                  <a:pos x="45" y="92"/>
                </a:cxn>
                <a:cxn ang="0">
                  <a:pos x="49" y="88"/>
                </a:cxn>
                <a:cxn ang="0">
                  <a:pos x="28" y="99"/>
                </a:cxn>
                <a:cxn ang="0">
                  <a:pos x="21" y="92"/>
                </a:cxn>
                <a:cxn ang="0">
                  <a:pos x="28" y="99"/>
                </a:cxn>
                <a:cxn ang="0">
                  <a:pos x="28" y="99"/>
                </a:cxn>
              </a:cxnLst>
              <a:rect l="0" t="0" r="r" b="b"/>
              <a:pathLst>
                <a:path w="133" h="158">
                  <a:moveTo>
                    <a:pt x="0" y="130"/>
                  </a:moveTo>
                  <a:lnTo>
                    <a:pt x="7" y="130"/>
                  </a:lnTo>
                  <a:lnTo>
                    <a:pt x="14" y="134"/>
                  </a:lnTo>
                  <a:lnTo>
                    <a:pt x="21" y="137"/>
                  </a:lnTo>
                  <a:lnTo>
                    <a:pt x="21" y="141"/>
                  </a:lnTo>
                  <a:lnTo>
                    <a:pt x="24" y="141"/>
                  </a:lnTo>
                  <a:lnTo>
                    <a:pt x="31" y="144"/>
                  </a:lnTo>
                  <a:lnTo>
                    <a:pt x="38" y="144"/>
                  </a:lnTo>
                  <a:lnTo>
                    <a:pt x="42" y="144"/>
                  </a:lnTo>
                  <a:lnTo>
                    <a:pt x="45" y="144"/>
                  </a:lnTo>
                  <a:lnTo>
                    <a:pt x="49" y="144"/>
                  </a:lnTo>
                  <a:lnTo>
                    <a:pt x="52" y="148"/>
                  </a:lnTo>
                  <a:lnTo>
                    <a:pt x="52" y="151"/>
                  </a:lnTo>
                  <a:lnTo>
                    <a:pt x="63" y="151"/>
                  </a:lnTo>
                  <a:lnTo>
                    <a:pt x="66" y="158"/>
                  </a:lnTo>
                  <a:lnTo>
                    <a:pt x="70" y="158"/>
                  </a:lnTo>
                  <a:lnTo>
                    <a:pt x="74" y="155"/>
                  </a:lnTo>
                  <a:lnTo>
                    <a:pt x="77" y="155"/>
                  </a:lnTo>
                  <a:lnTo>
                    <a:pt x="81" y="151"/>
                  </a:lnTo>
                  <a:lnTo>
                    <a:pt x="84" y="148"/>
                  </a:lnTo>
                  <a:lnTo>
                    <a:pt x="84" y="141"/>
                  </a:lnTo>
                  <a:lnTo>
                    <a:pt x="88" y="134"/>
                  </a:lnTo>
                  <a:lnTo>
                    <a:pt x="88" y="130"/>
                  </a:lnTo>
                  <a:lnTo>
                    <a:pt x="88" y="127"/>
                  </a:lnTo>
                  <a:lnTo>
                    <a:pt x="91" y="127"/>
                  </a:lnTo>
                  <a:lnTo>
                    <a:pt x="91" y="123"/>
                  </a:lnTo>
                  <a:lnTo>
                    <a:pt x="98" y="120"/>
                  </a:lnTo>
                  <a:lnTo>
                    <a:pt x="102" y="116"/>
                  </a:lnTo>
                  <a:lnTo>
                    <a:pt x="105" y="102"/>
                  </a:lnTo>
                  <a:lnTo>
                    <a:pt x="105" y="102"/>
                  </a:lnTo>
                  <a:lnTo>
                    <a:pt x="109" y="99"/>
                  </a:lnTo>
                  <a:lnTo>
                    <a:pt x="112" y="95"/>
                  </a:lnTo>
                  <a:lnTo>
                    <a:pt x="119" y="95"/>
                  </a:lnTo>
                  <a:lnTo>
                    <a:pt x="119" y="95"/>
                  </a:lnTo>
                  <a:lnTo>
                    <a:pt x="123" y="92"/>
                  </a:lnTo>
                  <a:lnTo>
                    <a:pt x="123" y="88"/>
                  </a:lnTo>
                  <a:lnTo>
                    <a:pt x="123" y="85"/>
                  </a:lnTo>
                  <a:lnTo>
                    <a:pt x="116" y="81"/>
                  </a:lnTo>
                  <a:lnTo>
                    <a:pt x="112" y="81"/>
                  </a:lnTo>
                  <a:lnTo>
                    <a:pt x="109" y="81"/>
                  </a:lnTo>
                  <a:lnTo>
                    <a:pt x="105" y="77"/>
                  </a:lnTo>
                  <a:lnTo>
                    <a:pt x="105" y="77"/>
                  </a:lnTo>
                  <a:lnTo>
                    <a:pt x="109" y="74"/>
                  </a:lnTo>
                  <a:lnTo>
                    <a:pt x="109" y="60"/>
                  </a:lnTo>
                  <a:lnTo>
                    <a:pt x="116" y="56"/>
                  </a:lnTo>
                  <a:lnTo>
                    <a:pt x="119" y="49"/>
                  </a:lnTo>
                  <a:lnTo>
                    <a:pt x="123" y="46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2" y="39"/>
                  </a:lnTo>
                  <a:lnTo>
                    <a:pt x="133" y="32"/>
                  </a:lnTo>
                  <a:lnTo>
                    <a:pt x="133" y="32"/>
                  </a:lnTo>
                  <a:lnTo>
                    <a:pt x="133" y="28"/>
                  </a:lnTo>
                  <a:lnTo>
                    <a:pt x="130" y="25"/>
                  </a:lnTo>
                  <a:lnTo>
                    <a:pt x="130" y="21"/>
                  </a:lnTo>
                  <a:lnTo>
                    <a:pt x="126" y="18"/>
                  </a:lnTo>
                  <a:lnTo>
                    <a:pt x="123" y="14"/>
                  </a:lnTo>
                  <a:lnTo>
                    <a:pt x="119" y="11"/>
                  </a:lnTo>
                  <a:lnTo>
                    <a:pt x="116" y="7"/>
                  </a:lnTo>
                  <a:lnTo>
                    <a:pt x="112" y="7"/>
                  </a:lnTo>
                  <a:lnTo>
                    <a:pt x="112" y="3"/>
                  </a:lnTo>
                  <a:lnTo>
                    <a:pt x="112" y="0"/>
                  </a:lnTo>
                  <a:lnTo>
                    <a:pt x="109" y="0"/>
                  </a:lnTo>
                  <a:lnTo>
                    <a:pt x="105" y="0"/>
                  </a:lnTo>
                  <a:lnTo>
                    <a:pt x="98" y="3"/>
                  </a:lnTo>
                  <a:lnTo>
                    <a:pt x="95" y="3"/>
                  </a:lnTo>
                  <a:lnTo>
                    <a:pt x="91" y="7"/>
                  </a:lnTo>
                  <a:lnTo>
                    <a:pt x="88" y="11"/>
                  </a:lnTo>
                  <a:lnTo>
                    <a:pt x="81" y="14"/>
                  </a:lnTo>
                  <a:lnTo>
                    <a:pt x="70" y="39"/>
                  </a:lnTo>
                  <a:lnTo>
                    <a:pt x="70" y="39"/>
                  </a:lnTo>
                  <a:lnTo>
                    <a:pt x="66" y="42"/>
                  </a:lnTo>
                  <a:lnTo>
                    <a:pt x="63" y="46"/>
                  </a:lnTo>
                  <a:lnTo>
                    <a:pt x="59" y="46"/>
                  </a:lnTo>
                  <a:lnTo>
                    <a:pt x="52" y="49"/>
                  </a:lnTo>
                  <a:lnTo>
                    <a:pt x="49" y="53"/>
                  </a:lnTo>
                  <a:lnTo>
                    <a:pt x="45" y="56"/>
                  </a:lnTo>
                  <a:lnTo>
                    <a:pt x="42" y="60"/>
                  </a:lnTo>
                  <a:lnTo>
                    <a:pt x="38" y="63"/>
                  </a:lnTo>
                  <a:lnTo>
                    <a:pt x="38" y="67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7" y="88"/>
                  </a:lnTo>
                  <a:lnTo>
                    <a:pt x="7" y="88"/>
                  </a:lnTo>
                  <a:lnTo>
                    <a:pt x="3" y="92"/>
                  </a:lnTo>
                  <a:lnTo>
                    <a:pt x="0" y="99"/>
                  </a:lnTo>
                  <a:lnTo>
                    <a:pt x="0" y="102"/>
                  </a:lnTo>
                  <a:lnTo>
                    <a:pt x="0" y="109"/>
                  </a:lnTo>
                  <a:lnTo>
                    <a:pt x="3" y="120"/>
                  </a:lnTo>
                  <a:lnTo>
                    <a:pt x="3" y="120"/>
                  </a:lnTo>
                  <a:lnTo>
                    <a:pt x="0" y="123"/>
                  </a:lnTo>
                  <a:lnTo>
                    <a:pt x="0" y="127"/>
                  </a:lnTo>
                  <a:lnTo>
                    <a:pt x="0" y="130"/>
                  </a:lnTo>
                  <a:close/>
                  <a:moveTo>
                    <a:pt x="38" y="99"/>
                  </a:moveTo>
                  <a:lnTo>
                    <a:pt x="38" y="99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8" y="99"/>
                  </a:lnTo>
                  <a:close/>
                  <a:moveTo>
                    <a:pt x="63" y="81"/>
                  </a:moveTo>
                  <a:lnTo>
                    <a:pt x="66" y="77"/>
                  </a:lnTo>
                  <a:lnTo>
                    <a:pt x="63" y="81"/>
                  </a:lnTo>
                  <a:lnTo>
                    <a:pt x="63" y="81"/>
                  </a:lnTo>
                  <a:close/>
                  <a:moveTo>
                    <a:pt x="95" y="49"/>
                  </a:moveTo>
                  <a:lnTo>
                    <a:pt x="95" y="49"/>
                  </a:lnTo>
                  <a:lnTo>
                    <a:pt x="91" y="49"/>
                  </a:lnTo>
                  <a:lnTo>
                    <a:pt x="95" y="49"/>
                  </a:lnTo>
                  <a:close/>
                  <a:moveTo>
                    <a:pt x="74" y="74"/>
                  </a:moveTo>
                  <a:lnTo>
                    <a:pt x="77" y="74"/>
                  </a:lnTo>
                  <a:lnTo>
                    <a:pt x="77" y="74"/>
                  </a:lnTo>
                  <a:lnTo>
                    <a:pt x="74" y="74"/>
                  </a:lnTo>
                  <a:close/>
                  <a:moveTo>
                    <a:pt x="49" y="88"/>
                  </a:moveTo>
                  <a:lnTo>
                    <a:pt x="52" y="85"/>
                  </a:lnTo>
                  <a:lnTo>
                    <a:pt x="59" y="81"/>
                  </a:lnTo>
                  <a:lnTo>
                    <a:pt x="59" y="85"/>
                  </a:lnTo>
                  <a:lnTo>
                    <a:pt x="56" y="85"/>
                  </a:lnTo>
                  <a:lnTo>
                    <a:pt x="52" y="85"/>
                  </a:lnTo>
                  <a:lnTo>
                    <a:pt x="49" y="88"/>
                  </a:lnTo>
                  <a:lnTo>
                    <a:pt x="45" y="92"/>
                  </a:lnTo>
                  <a:lnTo>
                    <a:pt x="45" y="92"/>
                  </a:lnTo>
                  <a:lnTo>
                    <a:pt x="45" y="88"/>
                  </a:lnTo>
                  <a:lnTo>
                    <a:pt x="49" y="88"/>
                  </a:lnTo>
                  <a:lnTo>
                    <a:pt x="49" y="88"/>
                  </a:lnTo>
                  <a:close/>
                  <a:moveTo>
                    <a:pt x="21" y="92"/>
                  </a:moveTo>
                  <a:lnTo>
                    <a:pt x="21" y="95"/>
                  </a:lnTo>
                  <a:lnTo>
                    <a:pt x="28" y="99"/>
                  </a:lnTo>
                  <a:lnTo>
                    <a:pt x="24" y="95"/>
                  </a:lnTo>
                  <a:lnTo>
                    <a:pt x="21" y="92"/>
                  </a:lnTo>
                  <a:lnTo>
                    <a:pt x="21" y="92"/>
                  </a:lnTo>
                  <a:lnTo>
                    <a:pt x="21" y="92"/>
                  </a:lnTo>
                  <a:close/>
                  <a:moveTo>
                    <a:pt x="28" y="99"/>
                  </a:moveTo>
                  <a:lnTo>
                    <a:pt x="28" y="99"/>
                  </a:lnTo>
                  <a:lnTo>
                    <a:pt x="28" y="99"/>
                  </a:lnTo>
                  <a:lnTo>
                    <a:pt x="28" y="99"/>
                  </a:lnTo>
                  <a:lnTo>
                    <a:pt x="28" y="9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5" name="Freeform 323"/>
            <p:cNvSpPr>
              <a:spLocks/>
            </p:cNvSpPr>
            <p:nvPr userDrawn="1"/>
          </p:nvSpPr>
          <p:spPr bwMode="gray">
            <a:xfrm>
              <a:off x="2560" y="2325"/>
              <a:ext cx="141" cy="121"/>
            </a:xfrm>
            <a:custGeom>
              <a:avLst/>
              <a:gdLst/>
              <a:ahLst/>
              <a:cxnLst>
                <a:cxn ang="0">
                  <a:pos x="95" y="46"/>
                </a:cxn>
                <a:cxn ang="0">
                  <a:pos x="95" y="46"/>
                </a:cxn>
                <a:cxn ang="0">
                  <a:pos x="91" y="46"/>
                </a:cxn>
                <a:cxn ang="0">
                  <a:pos x="88" y="46"/>
                </a:cxn>
                <a:cxn ang="0">
                  <a:pos x="84" y="42"/>
                </a:cxn>
                <a:cxn ang="0">
                  <a:pos x="81" y="39"/>
                </a:cxn>
                <a:cxn ang="0">
                  <a:pos x="81" y="39"/>
                </a:cxn>
                <a:cxn ang="0">
                  <a:pos x="77" y="35"/>
                </a:cxn>
                <a:cxn ang="0">
                  <a:pos x="74" y="35"/>
                </a:cxn>
                <a:cxn ang="0">
                  <a:pos x="70" y="32"/>
                </a:cxn>
                <a:cxn ang="0">
                  <a:pos x="63" y="28"/>
                </a:cxn>
                <a:cxn ang="0">
                  <a:pos x="60" y="21"/>
                </a:cxn>
                <a:cxn ang="0">
                  <a:pos x="53" y="17"/>
                </a:cxn>
                <a:cxn ang="0">
                  <a:pos x="46" y="14"/>
                </a:cxn>
                <a:cxn ang="0">
                  <a:pos x="42" y="10"/>
                </a:cxn>
                <a:cxn ang="0">
                  <a:pos x="42" y="10"/>
                </a:cxn>
                <a:cxn ang="0">
                  <a:pos x="39" y="10"/>
                </a:cxn>
                <a:cxn ang="0">
                  <a:pos x="32" y="7"/>
                </a:cxn>
                <a:cxn ang="0">
                  <a:pos x="21" y="3"/>
                </a:cxn>
                <a:cxn ang="0">
                  <a:pos x="10" y="3"/>
                </a:cxn>
                <a:cxn ang="0">
                  <a:pos x="3" y="0"/>
                </a:cxn>
                <a:cxn ang="0">
                  <a:pos x="0" y="81"/>
                </a:cxn>
                <a:cxn ang="0">
                  <a:pos x="14" y="88"/>
                </a:cxn>
                <a:cxn ang="0">
                  <a:pos x="28" y="84"/>
                </a:cxn>
                <a:cxn ang="0">
                  <a:pos x="28" y="81"/>
                </a:cxn>
                <a:cxn ang="0">
                  <a:pos x="32" y="77"/>
                </a:cxn>
                <a:cxn ang="0">
                  <a:pos x="35" y="74"/>
                </a:cxn>
                <a:cxn ang="0">
                  <a:pos x="39" y="70"/>
                </a:cxn>
                <a:cxn ang="0">
                  <a:pos x="46" y="70"/>
                </a:cxn>
                <a:cxn ang="0">
                  <a:pos x="56" y="70"/>
                </a:cxn>
                <a:cxn ang="0">
                  <a:pos x="81" y="84"/>
                </a:cxn>
                <a:cxn ang="0">
                  <a:pos x="91" y="98"/>
                </a:cxn>
                <a:cxn ang="0">
                  <a:pos x="109" y="106"/>
                </a:cxn>
                <a:cxn ang="0">
                  <a:pos x="134" y="113"/>
                </a:cxn>
                <a:cxn ang="0">
                  <a:pos x="134" y="113"/>
                </a:cxn>
                <a:cxn ang="0">
                  <a:pos x="137" y="109"/>
                </a:cxn>
                <a:cxn ang="0">
                  <a:pos x="137" y="106"/>
                </a:cxn>
                <a:cxn ang="0">
                  <a:pos x="134" y="102"/>
                </a:cxn>
                <a:cxn ang="0">
                  <a:pos x="130" y="98"/>
                </a:cxn>
                <a:cxn ang="0">
                  <a:pos x="123" y="91"/>
                </a:cxn>
                <a:cxn ang="0">
                  <a:pos x="116" y="88"/>
                </a:cxn>
                <a:cxn ang="0">
                  <a:pos x="113" y="81"/>
                </a:cxn>
                <a:cxn ang="0">
                  <a:pos x="106" y="77"/>
                </a:cxn>
                <a:cxn ang="0">
                  <a:pos x="102" y="74"/>
                </a:cxn>
                <a:cxn ang="0">
                  <a:pos x="102" y="74"/>
                </a:cxn>
                <a:cxn ang="0">
                  <a:pos x="84" y="63"/>
                </a:cxn>
                <a:cxn ang="0">
                  <a:pos x="102" y="56"/>
                </a:cxn>
                <a:cxn ang="0">
                  <a:pos x="95" y="46"/>
                </a:cxn>
              </a:cxnLst>
              <a:rect l="0" t="0" r="r" b="b"/>
              <a:pathLst>
                <a:path w="137" h="113">
                  <a:moveTo>
                    <a:pt x="95" y="46"/>
                  </a:moveTo>
                  <a:lnTo>
                    <a:pt x="95" y="46"/>
                  </a:lnTo>
                  <a:lnTo>
                    <a:pt x="91" y="46"/>
                  </a:lnTo>
                  <a:lnTo>
                    <a:pt x="88" y="46"/>
                  </a:lnTo>
                  <a:lnTo>
                    <a:pt x="84" y="42"/>
                  </a:lnTo>
                  <a:lnTo>
                    <a:pt x="81" y="39"/>
                  </a:lnTo>
                  <a:lnTo>
                    <a:pt x="81" y="39"/>
                  </a:lnTo>
                  <a:lnTo>
                    <a:pt x="77" y="35"/>
                  </a:lnTo>
                  <a:lnTo>
                    <a:pt x="74" y="35"/>
                  </a:lnTo>
                  <a:lnTo>
                    <a:pt x="70" y="32"/>
                  </a:lnTo>
                  <a:lnTo>
                    <a:pt x="63" y="28"/>
                  </a:lnTo>
                  <a:lnTo>
                    <a:pt x="60" y="21"/>
                  </a:lnTo>
                  <a:lnTo>
                    <a:pt x="53" y="17"/>
                  </a:lnTo>
                  <a:lnTo>
                    <a:pt x="46" y="14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39" y="10"/>
                  </a:lnTo>
                  <a:lnTo>
                    <a:pt x="32" y="7"/>
                  </a:lnTo>
                  <a:lnTo>
                    <a:pt x="21" y="3"/>
                  </a:lnTo>
                  <a:lnTo>
                    <a:pt x="10" y="3"/>
                  </a:lnTo>
                  <a:lnTo>
                    <a:pt x="3" y="0"/>
                  </a:lnTo>
                  <a:lnTo>
                    <a:pt x="0" y="81"/>
                  </a:lnTo>
                  <a:lnTo>
                    <a:pt x="14" y="88"/>
                  </a:lnTo>
                  <a:lnTo>
                    <a:pt x="28" y="84"/>
                  </a:lnTo>
                  <a:lnTo>
                    <a:pt x="28" y="81"/>
                  </a:lnTo>
                  <a:lnTo>
                    <a:pt x="32" y="77"/>
                  </a:lnTo>
                  <a:lnTo>
                    <a:pt x="35" y="74"/>
                  </a:lnTo>
                  <a:lnTo>
                    <a:pt x="39" y="70"/>
                  </a:lnTo>
                  <a:lnTo>
                    <a:pt x="46" y="70"/>
                  </a:lnTo>
                  <a:lnTo>
                    <a:pt x="56" y="70"/>
                  </a:lnTo>
                  <a:lnTo>
                    <a:pt x="81" y="84"/>
                  </a:lnTo>
                  <a:lnTo>
                    <a:pt x="91" y="98"/>
                  </a:lnTo>
                  <a:lnTo>
                    <a:pt x="109" y="106"/>
                  </a:lnTo>
                  <a:lnTo>
                    <a:pt x="134" y="113"/>
                  </a:lnTo>
                  <a:lnTo>
                    <a:pt x="134" y="113"/>
                  </a:lnTo>
                  <a:lnTo>
                    <a:pt x="137" y="109"/>
                  </a:lnTo>
                  <a:lnTo>
                    <a:pt x="137" y="106"/>
                  </a:lnTo>
                  <a:lnTo>
                    <a:pt x="134" y="102"/>
                  </a:lnTo>
                  <a:lnTo>
                    <a:pt x="130" y="98"/>
                  </a:lnTo>
                  <a:lnTo>
                    <a:pt x="123" y="91"/>
                  </a:lnTo>
                  <a:lnTo>
                    <a:pt x="116" y="88"/>
                  </a:lnTo>
                  <a:lnTo>
                    <a:pt x="113" y="81"/>
                  </a:lnTo>
                  <a:lnTo>
                    <a:pt x="106" y="77"/>
                  </a:lnTo>
                  <a:lnTo>
                    <a:pt x="102" y="74"/>
                  </a:lnTo>
                  <a:lnTo>
                    <a:pt x="102" y="74"/>
                  </a:lnTo>
                  <a:lnTo>
                    <a:pt x="84" y="63"/>
                  </a:lnTo>
                  <a:lnTo>
                    <a:pt x="102" y="56"/>
                  </a:lnTo>
                  <a:lnTo>
                    <a:pt x="95" y="46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6" name="Freeform 324"/>
            <p:cNvSpPr>
              <a:spLocks/>
            </p:cNvSpPr>
            <p:nvPr userDrawn="1"/>
          </p:nvSpPr>
          <p:spPr bwMode="gray">
            <a:xfrm>
              <a:off x="2429" y="2290"/>
              <a:ext cx="134" cy="122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7" y="21"/>
                </a:cxn>
                <a:cxn ang="0">
                  <a:pos x="11" y="28"/>
                </a:cxn>
                <a:cxn ang="0">
                  <a:pos x="14" y="35"/>
                </a:cxn>
                <a:cxn ang="0">
                  <a:pos x="14" y="42"/>
                </a:cxn>
                <a:cxn ang="0">
                  <a:pos x="18" y="46"/>
                </a:cxn>
                <a:cxn ang="0">
                  <a:pos x="18" y="49"/>
                </a:cxn>
                <a:cxn ang="0">
                  <a:pos x="21" y="53"/>
                </a:cxn>
                <a:cxn ang="0">
                  <a:pos x="25" y="53"/>
                </a:cxn>
                <a:cxn ang="0">
                  <a:pos x="32" y="53"/>
                </a:cxn>
                <a:cxn ang="0">
                  <a:pos x="39" y="53"/>
                </a:cxn>
                <a:cxn ang="0">
                  <a:pos x="46" y="56"/>
                </a:cxn>
                <a:cxn ang="0">
                  <a:pos x="49" y="56"/>
                </a:cxn>
                <a:cxn ang="0">
                  <a:pos x="56" y="60"/>
                </a:cxn>
                <a:cxn ang="0">
                  <a:pos x="67" y="60"/>
                </a:cxn>
                <a:cxn ang="0">
                  <a:pos x="74" y="60"/>
                </a:cxn>
                <a:cxn ang="0">
                  <a:pos x="78" y="64"/>
                </a:cxn>
                <a:cxn ang="0">
                  <a:pos x="92" y="78"/>
                </a:cxn>
                <a:cxn ang="0">
                  <a:pos x="102" y="95"/>
                </a:cxn>
                <a:cxn ang="0">
                  <a:pos x="120" y="113"/>
                </a:cxn>
                <a:cxn ang="0">
                  <a:pos x="123" y="113"/>
                </a:cxn>
                <a:cxn ang="0">
                  <a:pos x="130" y="32"/>
                </a:cxn>
                <a:cxn ang="0">
                  <a:pos x="123" y="28"/>
                </a:cxn>
                <a:cxn ang="0">
                  <a:pos x="116" y="25"/>
                </a:cxn>
                <a:cxn ang="0">
                  <a:pos x="106" y="18"/>
                </a:cxn>
                <a:cxn ang="0">
                  <a:pos x="99" y="18"/>
                </a:cxn>
                <a:cxn ang="0">
                  <a:pos x="92" y="14"/>
                </a:cxn>
                <a:cxn ang="0">
                  <a:pos x="81" y="18"/>
                </a:cxn>
                <a:cxn ang="0">
                  <a:pos x="78" y="21"/>
                </a:cxn>
                <a:cxn ang="0">
                  <a:pos x="78" y="25"/>
                </a:cxn>
                <a:cxn ang="0">
                  <a:pos x="74" y="28"/>
                </a:cxn>
                <a:cxn ang="0">
                  <a:pos x="74" y="35"/>
                </a:cxn>
                <a:cxn ang="0">
                  <a:pos x="70" y="42"/>
                </a:cxn>
                <a:cxn ang="0">
                  <a:pos x="67" y="46"/>
                </a:cxn>
                <a:cxn ang="0">
                  <a:pos x="60" y="46"/>
                </a:cxn>
                <a:cxn ang="0">
                  <a:pos x="53" y="46"/>
                </a:cxn>
                <a:cxn ang="0">
                  <a:pos x="46" y="42"/>
                </a:cxn>
                <a:cxn ang="0">
                  <a:pos x="42" y="35"/>
                </a:cxn>
                <a:cxn ang="0">
                  <a:pos x="39" y="28"/>
                </a:cxn>
                <a:cxn ang="0">
                  <a:pos x="35" y="21"/>
                </a:cxn>
                <a:cxn ang="0">
                  <a:pos x="35" y="18"/>
                </a:cxn>
                <a:cxn ang="0">
                  <a:pos x="32" y="14"/>
                </a:cxn>
                <a:cxn ang="0">
                  <a:pos x="32" y="14"/>
                </a:cxn>
                <a:cxn ang="0">
                  <a:pos x="28" y="11"/>
                </a:cxn>
                <a:cxn ang="0">
                  <a:pos x="25" y="7"/>
                </a:cxn>
                <a:cxn ang="0">
                  <a:pos x="21" y="4"/>
                </a:cxn>
                <a:cxn ang="0">
                  <a:pos x="14" y="0"/>
                </a:cxn>
                <a:cxn ang="0">
                  <a:pos x="7" y="0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4"/>
                </a:cxn>
              </a:cxnLst>
              <a:rect l="0" t="0" r="r" b="b"/>
              <a:pathLst>
                <a:path w="130" h="113">
                  <a:moveTo>
                    <a:pt x="0" y="14"/>
                  </a:moveTo>
                  <a:lnTo>
                    <a:pt x="7" y="21"/>
                  </a:lnTo>
                  <a:lnTo>
                    <a:pt x="11" y="28"/>
                  </a:lnTo>
                  <a:lnTo>
                    <a:pt x="14" y="35"/>
                  </a:lnTo>
                  <a:lnTo>
                    <a:pt x="14" y="42"/>
                  </a:lnTo>
                  <a:lnTo>
                    <a:pt x="18" y="46"/>
                  </a:lnTo>
                  <a:lnTo>
                    <a:pt x="18" y="49"/>
                  </a:lnTo>
                  <a:lnTo>
                    <a:pt x="21" y="53"/>
                  </a:lnTo>
                  <a:lnTo>
                    <a:pt x="25" y="53"/>
                  </a:lnTo>
                  <a:lnTo>
                    <a:pt x="32" y="53"/>
                  </a:lnTo>
                  <a:lnTo>
                    <a:pt x="39" y="53"/>
                  </a:lnTo>
                  <a:lnTo>
                    <a:pt x="46" y="56"/>
                  </a:lnTo>
                  <a:lnTo>
                    <a:pt x="49" y="56"/>
                  </a:lnTo>
                  <a:lnTo>
                    <a:pt x="56" y="60"/>
                  </a:lnTo>
                  <a:lnTo>
                    <a:pt x="67" y="60"/>
                  </a:lnTo>
                  <a:lnTo>
                    <a:pt x="74" y="60"/>
                  </a:lnTo>
                  <a:lnTo>
                    <a:pt x="78" y="64"/>
                  </a:lnTo>
                  <a:lnTo>
                    <a:pt x="92" y="78"/>
                  </a:lnTo>
                  <a:lnTo>
                    <a:pt x="102" y="95"/>
                  </a:lnTo>
                  <a:lnTo>
                    <a:pt x="120" y="113"/>
                  </a:lnTo>
                  <a:lnTo>
                    <a:pt x="123" y="113"/>
                  </a:lnTo>
                  <a:lnTo>
                    <a:pt x="130" y="32"/>
                  </a:lnTo>
                  <a:lnTo>
                    <a:pt x="123" y="28"/>
                  </a:lnTo>
                  <a:lnTo>
                    <a:pt x="116" y="25"/>
                  </a:lnTo>
                  <a:lnTo>
                    <a:pt x="106" y="18"/>
                  </a:lnTo>
                  <a:lnTo>
                    <a:pt x="99" y="18"/>
                  </a:lnTo>
                  <a:lnTo>
                    <a:pt x="92" y="14"/>
                  </a:lnTo>
                  <a:lnTo>
                    <a:pt x="81" y="18"/>
                  </a:lnTo>
                  <a:lnTo>
                    <a:pt x="78" y="21"/>
                  </a:lnTo>
                  <a:lnTo>
                    <a:pt x="78" y="25"/>
                  </a:lnTo>
                  <a:lnTo>
                    <a:pt x="74" y="28"/>
                  </a:lnTo>
                  <a:lnTo>
                    <a:pt x="74" y="35"/>
                  </a:lnTo>
                  <a:lnTo>
                    <a:pt x="70" y="42"/>
                  </a:lnTo>
                  <a:lnTo>
                    <a:pt x="67" y="46"/>
                  </a:lnTo>
                  <a:lnTo>
                    <a:pt x="60" y="46"/>
                  </a:lnTo>
                  <a:lnTo>
                    <a:pt x="53" y="46"/>
                  </a:lnTo>
                  <a:lnTo>
                    <a:pt x="46" y="42"/>
                  </a:lnTo>
                  <a:lnTo>
                    <a:pt x="42" y="35"/>
                  </a:lnTo>
                  <a:lnTo>
                    <a:pt x="39" y="28"/>
                  </a:lnTo>
                  <a:lnTo>
                    <a:pt x="35" y="21"/>
                  </a:lnTo>
                  <a:lnTo>
                    <a:pt x="35" y="18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8" y="11"/>
                  </a:lnTo>
                  <a:lnTo>
                    <a:pt x="25" y="7"/>
                  </a:lnTo>
                  <a:lnTo>
                    <a:pt x="21" y="4"/>
                  </a:lnTo>
                  <a:lnTo>
                    <a:pt x="14" y="0"/>
                  </a:lnTo>
                  <a:lnTo>
                    <a:pt x="7" y="0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7" name="Freeform 325"/>
            <p:cNvSpPr>
              <a:spLocks/>
            </p:cNvSpPr>
            <p:nvPr userDrawn="1"/>
          </p:nvSpPr>
          <p:spPr bwMode="gray">
            <a:xfrm>
              <a:off x="2183" y="2495"/>
              <a:ext cx="551" cy="463"/>
            </a:xfrm>
            <a:custGeom>
              <a:avLst/>
              <a:gdLst/>
              <a:ahLst/>
              <a:cxnLst>
                <a:cxn ang="0">
                  <a:pos x="458" y="117"/>
                </a:cxn>
                <a:cxn ang="0">
                  <a:pos x="437" y="95"/>
                </a:cxn>
                <a:cxn ang="0">
                  <a:pos x="430" y="71"/>
                </a:cxn>
                <a:cxn ang="0">
                  <a:pos x="416" y="46"/>
                </a:cxn>
                <a:cxn ang="0">
                  <a:pos x="399" y="43"/>
                </a:cxn>
                <a:cxn ang="0">
                  <a:pos x="399" y="25"/>
                </a:cxn>
                <a:cxn ang="0">
                  <a:pos x="391" y="4"/>
                </a:cxn>
                <a:cxn ang="0">
                  <a:pos x="377" y="7"/>
                </a:cxn>
                <a:cxn ang="0">
                  <a:pos x="374" y="53"/>
                </a:cxn>
                <a:cxn ang="0">
                  <a:pos x="356" y="88"/>
                </a:cxn>
                <a:cxn ang="0">
                  <a:pos x="342" y="81"/>
                </a:cxn>
                <a:cxn ang="0">
                  <a:pos x="303" y="57"/>
                </a:cxn>
                <a:cxn ang="0">
                  <a:pos x="310" y="36"/>
                </a:cxn>
                <a:cxn ang="0">
                  <a:pos x="318" y="22"/>
                </a:cxn>
                <a:cxn ang="0">
                  <a:pos x="296" y="14"/>
                </a:cxn>
                <a:cxn ang="0">
                  <a:pos x="272" y="4"/>
                </a:cxn>
                <a:cxn ang="0">
                  <a:pos x="265" y="11"/>
                </a:cxn>
                <a:cxn ang="0">
                  <a:pos x="258" y="7"/>
                </a:cxn>
                <a:cxn ang="0">
                  <a:pos x="247" y="0"/>
                </a:cxn>
                <a:cxn ang="0">
                  <a:pos x="233" y="11"/>
                </a:cxn>
                <a:cxn ang="0">
                  <a:pos x="240" y="18"/>
                </a:cxn>
                <a:cxn ang="0">
                  <a:pos x="212" y="29"/>
                </a:cxn>
                <a:cxn ang="0">
                  <a:pos x="205" y="46"/>
                </a:cxn>
                <a:cxn ang="0">
                  <a:pos x="212" y="60"/>
                </a:cxn>
                <a:cxn ang="0">
                  <a:pos x="198" y="60"/>
                </a:cxn>
                <a:cxn ang="0">
                  <a:pos x="177" y="50"/>
                </a:cxn>
                <a:cxn ang="0">
                  <a:pos x="145" y="67"/>
                </a:cxn>
                <a:cxn ang="0">
                  <a:pos x="134" y="85"/>
                </a:cxn>
                <a:cxn ang="0">
                  <a:pos x="120" y="95"/>
                </a:cxn>
                <a:cxn ang="0">
                  <a:pos x="110" y="120"/>
                </a:cxn>
                <a:cxn ang="0">
                  <a:pos x="64" y="141"/>
                </a:cxn>
                <a:cxn ang="0">
                  <a:pos x="15" y="159"/>
                </a:cxn>
                <a:cxn ang="0">
                  <a:pos x="0" y="187"/>
                </a:cxn>
                <a:cxn ang="0">
                  <a:pos x="7" y="215"/>
                </a:cxn>
                <a:cxn ang="0">
                  <a:pos x="18" y="282"/>
                </a:cxn>
                <a:cxn ang="0">
                  <a:pos x="29" y="314"/>
                </a:cxn>
                <a:cxn ang="0">
                  <a:pos x="18" y="356"/>
                </a:cxn>
                <a:cxn ang="0">
                  <a:pos x="29" y="360"/>
                </a:cxn>
                <a:cxn ang="0">
                  <a:pos x="36" y="370"/>
                </a:cxn>
                <a:cxn ang="0">
                  <a:pos x="67" y="370"/>
                </a:cxn>
                <a:cxn ang="0">
                  <a:pos x="81" y="356"/>
                </a:cxn>
                <a:cxn ang="0">
                  <a:pos x="131" y="360"/>
                </a:cxn>
                <a:cxn ang="0">
                  <a:pos x="148" y="342"/>
                </a:cxn>
                <a:cxn ang="0">
                  <a:pos x="222" y="310"/>
                </a:cxn>
                <a:cxn ang="0">
                  <a:pos x="286" y="332"/>
                </a:cxn>
                <a:cxn ang="0">
                  <a:pos x="349" y="381"/>
                </a:cxn>
                <a:cxn ang="0">
                  <a:pos x="363" y="413"/>
                </a:cxn>
                <a:cxn ang="0">
                  <a:pos x="399" y="420"/>
                </a:cxn>
                <a:cxn ang="0">
                  <a:pos x="420" y="416"/>
                </a:cxn>
                <a:cxn ang="0">
                  <a:pos x="441" y="430"/>
                </a:cxn>
                <a:cxn ang="0">
                  <a:pos x="480" y="409"/>
                </a:cxn>
                <a:cxn ang="0">
                  <a:pos x="487" y="377"/>
                </a:cxn>
                <a:cxn ang="0">
                  <a:pos x="494" y="353"/>
                </a:cxn>
                <a:cxn ang="0">
                  <a:pos x="508" y="328"/>
                </a:cxn>
                <a:cxn ang="0">
                  <a:pos x="536" y="289"/>
                </a:cxn>
                <a:cxn ang="0">
                  <a:pos x="532" y="222"/>
                </a:cxn>
                <a:cxn ang="0">
                  <a:pos x="515" y="180"/>
                </a:cxn>
              </a:cxnLst>
              <a:rect l="0" t="0" r="r" b="b"/>
              <a:pathLst>
                <a:path w="536" h="430">
                  <a:moveTo>
                    <a:pt x="515" y="180"/>
                  </a:moveTo>
                  <a:lnTo>
                    <a:pt x="480" y="152"/>
                  </a:lnTo>
                  <a:lnTo>
                    <a:pt x="480" y="141"/>
                  </a:lnTo>
                  <a:lnTo>
                    <a:pt x="458" y="120"/>
                  </a:lnTo>
                  <a:lnTo>
                    <a:pt x="458" y="117"/>
                  </a:lnTo>
                  <a:lnTo>
                    <a:pt x="455" y="113"/>
                  </a:lnTo>
                  <a:lnTo>
                    <a:pt x="451" y="110"/>
                  </a:lnTo>
                  <a:lnTo>
                    <a:pt x="444" y="106"/>
                  </a:lnTo>
                  <a:lnTo>
                    <a:pt x="441" y="99"/>
                  </a:lnTo>
                  <a:lnTo>
                    <a:pt x="437" y="95"/>
                  </a:lnTo>
                  <a:lnTo>
                    <a:pt x="437" y="92"/>
                  </a:lnTo>
                  <a:lnTo>
                    <a:pt x="434" y="85"/>
                  </a:lnTo>
                  <a:lnTo>
                    <a:pt x="434" y="78"/>
                  </a:lnTo>
                  <a:lnTo>
                    <a:pt x="430" y="74"/>
                  </a:lnTo>
                  <a:lnTo>
                    <a:pt x="430" y="71"/>
                  </a:lnTo>
                  <a:lnTo>
                    <a:pt x="427" y="71"/>
                  </a:lnTo>
                  <a:lnTo>
                    <a:pt x="423" y="67"/>
                  </a:lnTo>
                  <a:lnTo>
                    <a:pt x="420" y="60"/>
                  </a:lnTo>
                  <a:lnTo>
                    <a:pt x="416" y="53"/>
                  </a:lnTo>
                  <a:lnTo>
                    <a:pt x="416" y="46"/>
                  </a:lnTo>
                  <a:lnTo>
                    <a:pt x="413" y="46"/>
                  </a:lnTo>
                  <a:lnTo>
                    <a:pt x="409" y="43"/>
                  </a:lnTo>
                  <a:lnTo>
                    <a:pt x="406" y="43"/>
                  </a:lnTo>
                  <a:lnTo>
                    <a:pt x="402" y="43"/>
                  </a:lnTo>
                  <a:lnTo>
                    <a:pt x="399" y="43"/>
                  </a:lnTo>
                  <a:lnTo>
                    <a:pt x="399" y="39"/>
                  </a:lnTo>
                  <a:lnTo>
                    <a:pt x="395" y="36"/>
                  </a:lnTo>
                  <a:lnTo>
                    <a:pt x="395" y="29"/>
                  </a:lnTo>
                  <a:lnTo>
                    <a:pt x="399" y="25"/>
                  </a:lnTo>
                  <a:lnTo>
                    <a:pt x="399" y="25"/>
                  </a:lnTo>
                  <a:lnTo>
                    <a:pt x="399" y="22"/>
                  </a:lnTo>
                  <a:lnTo>
                    <a:pt x="399" y="18"/>
                  </a:lnTo>
                  <a:lnTo>
                    <a:pt x="399" y="14"/>
                  </a:lnTo>
                  <a:lnTo>
                    <a:pt x="395" y="7"/>
                  </a:lnTo>
                  <a:lnTo>
                    <a:pt x="391" y="4"/>
                  </a:lnTo>
                  <a:lnTo>
                    <a:pt x="388" y="0"/>
                  </a:lnTo>
                  <a:lnTo>
                    <a:pt x="381" y="0"/>
                  </a:lnTo>
                  <a:lnTo>
                    <a:pt x="377" y="0"/>
                  </a:lnTo>
                  <a:lnTo>
                    <a:pt x="377" y="4"/>
                  </a:lnTo>
                  <a:lnTo>
                    <a:pt x="377" y="7"/>
                  </a:lnTo>
                  <a:lnTo>
                    <a:pt x="377" y="11"/>
                  </a:lnTo>
                  <a:lnTo>
                    <a:pt x="377" y="11"/>
                  </a:lnTo>
                  <a:lnTo>
                    <a:pt x="374" y="43"/>
                  </a:lnTo>
                  <a:lnTo>
                    <a:pt x="374" y="46"/>
                  </a:lnTo>
                  <a:lnTo>
                    <a:pt x="374" y="53"/>
                  </a:lnTo>
                  <a:lnTo>
                    <a:pt x="370" y="60"/>
                  </a:lnTo>
                  <a:lnTo>
                    <a:pt x="367" y="67"/>
                  </a:lnTo>
                  <a:lnTo>
                    <a:pt x="367" y="78"/>
                  </a:lnTo>
                  <a:lnTo>
                    <a:pt x="363" y="81"/>
                  </a:lnTo>
                  <a:lnTo>
                    <a:pt x="356" y="88"/>
                  </a:lnTo>
                  <a:lnTo>
                    <a:pt x="353" y="88"/>
                  </a:lnTo>
                  <a:lnTo>
                    <a:pt x="349" y="88"/>
                  </a:lnTo>
                  <a:lnTo>
                    <a:pt x="346" y="88"/>
                  </a:lnTo>
                  <a:lnTo>
                    <a:pt x="346" y="85"/>
                  </a:lnTo>
                  <a:lnTo>
                    <a:pt x="342" y="81"/>
                  </a:lnTo>
                  <a:lnTo>
                    <a:pt x="332" y="78"/>
                  </a:lnTo>
                  <a:lnTo>
                    <a:pt x="325" y="74"/>
                  </a:lnTo>
                  <a:lnTo>
                    <a:pt x="318" y="67"/>
                  </a:lnTo>
                  <a:lnTo>
                    <a:pt x="310" y="64"/>
                  </a:lnTo>
                  <a:lnTo>
                    <a:pt x="303" y="57"/>
                  </a:lnTo>
                  <a:lnTo>
                    <a:pt x="300" y="57"/>
                  </a:lnTo>
                  <a:lnTo>
                    <a:pt x="300" y="53"/>
                  </a:lnTo>
                  <a:lnTo>
                    <a:pt x="303" y="46"/>
                  </a:lnTo>
                  <a:lnTo>
                    <a:pt x="307" y="43"/>
                  </a:lnTo>
                  <a:lnTo>
                    <a:pt x="310" y="36"/>
                  </a:lnTo>
                  <a:lnTo>
                    <a:pt x="314" y="36"/>
                  </a:lnTo>
                  <a:lnTo>
                    <a:pt x="318" y="32"/>
                  </a:lnTo>
                  <a:lnTo>
                    <a:pt x="318" y="29"/>
                  </a:lnTo>
                  <a:lnTo>
                    <a:pt x="318" y="25"/>
                  </a:lnTo>
                  <a:lnTo>
                    <a:pt x="318" y="22"/>
                  </a:lnTo>
                  <a:lnTo>
                    <a:pt x="314" y="18"/>
                  </a:lnTo>
                  <a:lnTo>
                    <a:pt x="307" y="14"/>
                  </a:lnTo>
                  <a:lnTo>
                    <a:pt x="300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79" y="11"/>
                  </a:lnTo>
                  <a:lnTo>
                    <a:pt x="275" y="7"/>
                  </a:lnTo>
                  <a:lnTo>
                    <a:pt x="272" y="4"/>
                  </a:lnTo>
                  <a:lnTo>
                    <a:pt x="268" y="4"/>
                  </a:lnTo>
                  <a:lnTo>
                    <a:pt x="268" y="4"/>
                  </a:lnTo>
                  <a:lnTo>
                    <a:pt x="268" y="7"/>
                  </a:lnTo>
                  <a:lnTo>
                    <a:pt x="268" y="11"/>
                  </a:lnTo>
                  <a:lnTo>
                    <a:pt x="265" y="11"/>
                  </a:lnTo>
                  <a:lnTo>
                    <a:pt x="265" y="11"/>
                  </a:lnTo>
                  <a:lnTo>
                    <a:pt x="258" y="11"/>
                  </a:lnTo>
                  <a:lnTo>
                    <a:pt x="258" y="11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61" y="4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47" y="0"/>
                  </a:lnTo>
                  <a:lnTo>
                    <a:pt x="244" y="0"/>
                  </a:lnTo>
                  <a:lnTo>
                    <a:pt x="240" y="0"/>
                  </a:lnTo>
                  <a:lnTo>
                    <a:pt x="236" y="4"/>
                  </a:lnTo>
                  <a:lnTo>
                    <a:pt x="233" y="7"/>
                  </a:lnTo>
                  <a:lnTo>
                    <a:pt x="233" y="11"/>
                  </a:lnTo>
                  <a:lnTo>
                    <a:pt x="233" y="11"/>
                  </a:lnTo>
                  <a:lnTo>
                    <a:pt x="244" y="11"/>
                  </a:lnTo>
                  <a:lnTo>
                    <a:pt x="244" y="14"/>
                  </a:lnTo>
                  <a:lnTo>
                    <a:pt x="244" y="18"/>
                  </a:lnTo>
                  <a:lnTo>
                    <a:pt x="240" y="18"/>
                  </a:lnTo>
                  <a:lnTo>
                    <a:pt x="240" y="18"/>
                  </a:lnTo>
                  <a:lnTo>
                    <a:pt x="222" y="22"/>
                  </a:lnTo>
                  <a:lnTo>
                    <a:pt x="219" y="22"/>
                  </a:lnTo>
                  <a:lnTo>
                    <a:pt x="215" y="25"/>
                  </a:lnTo>
                  <a:lnTo>
                    <a:pt x="212" y="29"/>
                  </a:lnTo>
                  <a:lnTo>
                    <a:pt x="212" y="32"/>
                  </a:lnTo>
                  <a:lnTo>
                    <a:pt x="212" y="36"/>
                  </a:lnTo>
                  <a:lnTo>
                    <a:pt x="212" y="43"/>
                  </a:lnTo>
                  <a:lnTo>
                    <a:pt x="208" y="43"/>
                  </a:lnTo>
                  <a:lnTo>
                    <a:pt x="205" y="46"/>
                  </a:lnTo>
                  <a:lnTo>
                    <a:pt x="208" y="50"/>
                  </a:lnTo>
                  <a:lnTo>
                    <a:pt x="208" y="50"/>
                  </a:lnTo>
                  <a:lnTo>
                    <a:pt x="212" y="53"/>
                  </a:lnTo>
                  <a:lnTo>
                    <a:pt x="212" y="57"/>
                  </a:lnTo>
                  <a:lnTo>
                    <a:pt x="212" y="60"/>
                  </a:lnTo>
                  <a:lnTo>
                    <a:pt x="208" y="64"/>
                  </a:lnTo>
                  <a:lnTo>
                    <a:pt x="208" y="64"/>
                  </a:lnTo>
                  <a:lnTo>
                    <a:pt x="205" y="64"/>
                  </a:lnTo>
                  <a:lnTo>
                    <a:pt x="201" y="64"/>
                  </a:lnTo>
                  <a:lnTo>
                    <a:pt x="198" y="60"/>
                  </a:lnTo>
                  <a:lnTo>
                    <a:pt x="191" y="57"/>
                  </a:lnTo>
                  <a:lnTo>
                    <a:pt x="187" y="57"/>
                  </a:lnTo>
                  <a:lnTo>
                    <a:pt x="184" y="53"/>
                  </a:lnTo>
                  <a:lnTo>
                    <a:pt x="180" y="50"/>
                  </a:lnTo>
                  <a:lnTo>
                    <a:pt x="177" y="50"/>
                  </a:lnTo>
                  <a:lnTo>
                    <a:pt x="170" y="50"/>
                  </a:lnTo>
                  <a:lnTo>
                    <a:pt x="163" y="53"/>
                  </a:lnTo>
                  <a:lnTo>
                    <a:pt x="155" y="57"/>
                  </a:lnTo>
                  <a:lnTo>
                    <a:pt x="152" y="60"/>
                  </a:lnTo>
                  <a:lnTo>
                    <a:pt x="145" y="67"/>
                  </a:lnTo>
                  <a:lnTo>
                    <a:pt x="145" y="71"/>
                  </a:lnTo>
                  <a:lnTo>
                    <a:pt x="145" y="74"/>
                  </a:lnTo>
                  <a:lnTo>
                    <a:pt x="138" y="74"/>
                  </a:lnTo>
                  <a:lnTo>
                    <a:pt x="134" y="78"/>
                  </a:lnTo>
                  <a:lnTo>
                    <a:pt x="134" y="85"/>
                  </a:lnTo>
                  <a:lnTo>
                    <a:pt x="134" y="88"/>
                  </a:lnTo>
                  <a:lnTo>
                    <a:pt x="134" y="88"/>
                  </a:lnTo>
                  <a:lnTo>
                    <a:pt x="127" y="88"/>
                  </a:lnTo>
                  <a:lnTo>
                    <a:pt x="124" y="92"/>
                  </a:lnTo>
                  <a:lnTo>
                    <a:pt x="120" y="95"/>
                  </a:lnTo>
                  <a:lnTo>
                    <a:pt x="117" y="99"/>
                  </a:lnTo>
                  <a:lnTo>
                    <a:pt x="113" y="106"/>
                  </a:lnTo>
                  <a:lnTo>
                    <a:pt x="113" y="110"/>
                  </a:lnTo>
                  <a:lnTo>
                    <a:pt x="113" y="113"/>
                  </a:lnTo>
                  <a:lnTo>
                    <a:pt x="110" y="120"/>
                  </a:lnTo>
                  <a:lnTo>
                    <a:pt x="106" y="127"/>
                  </a:lnTo>
                  <a:lnTo>
                    <a:pt x="99" y="131"/>
                  </a:lnTo>
                  <a:lnTo>
                    <a:pt x="96" y="134"/>
                  </a:lnTo>
                  <a:lnTo>
                    <a:pt x="96" y="138"/>
                  </a:lnTo>
                  <a:lnTo>
                    <a:pt x="64" y="141"/>
                  </a:lnTo>
                  <a:lnTo>
                    <a:pt x="32" y="145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22" y="155"/>
                  </a:lnTo>
                  <a:lnTo>
                    <a:pt x="15" y="159"/>
                  </a:lnTo>
                  <a:lnTo>
                    <a:pt x="7" y="166"/>
                  </a:lnTo>
                  <a:lnTo>
                    <a:pt x="4" y="169"/>
                  </a:lnTo>
                  <a:lnTo>
                    <a:pt x="0" y="173"/>
                  </a:lnTo>
                  <a:lnTo>
                    <a:pt x="0" y="180"/>
                  </a:lnTo>
                  <a:lnTo>
                    <a:pt x="0" y="187"/>
                  </a:lnTo>
                  <a:lnTo>
                    <a:pt x="0" y="194"/>
                  </a:lnTo>
                  <a:lnTo>
                    <a:pt x="4" y="201"/>
                  </a:lnTo>
                  <a:lnTo>
                    <a:pt x="4" y="205"/>
                  </a:lnTo>
                  <a:lnTo>
                    <a:pt x="7" y="208"/>
                  </a:lnTo>
                  <a:lnTo>
                    <a:pt x="7" y="215"/>
                  </a:lnTo>
                  <a:lnTo>
                    <a:pt x="7" y="222"/>
                  </a:lnTo>
                  <a:lnTo>
                    <a:pt x="4" y="229"/>
                  </a:lnTo>
                  <a:lnTo>
                    <a:pt x="4" y="243"/>
                  </a:lnTo>
                  <a:lnTo>
                    <a:pt x="11" y="265"/>
                  </a:lnTo>
                  <a:lnTo>
                    <a:pt x="18" y="282"/>
                  </a:lnTo>
                  <a:lnTo>
                    <a:pt x="22" y="293"/>
                  </a:lnTo>
                  <a:lnTo>
                    <a:pt x="22" y="296"/>
                  </a:lnTo>
                  <a:lnTo>
                    <a:pt x="25" y="303"/>
                  </a:lnTo>
                  <a:lnTo>
                    <a:pt x="29" y="310"/>
                  </a:lnTo>
                  <a:lnTo>
                    <a:pt x="29" y="314"/>
                  </a:lnTo>
                  <a:lnTo>
                    <a:pt x="32" y="317"/>
                  </a:lnTo>
                  <a:lnTo>
                    <a:pt x="25" y="342"/>
                  </a:lnTo>
                  <a:lnTo>
                    <a:pt x="18" y="349"/>
                  </a:lnTo>
                  <a:lnTo>
                    <a:pt x="15" y="353"/>
                  </a:lnTo>
                  <a:lnTo>
                    <a:pt x="18" y="356"/>
                  </a:lnTo>
                  <a:lnTo>
                    <a:pt x="18" y="360"/>
                  </a:lnTo>
                  <a:lnTo>
                    <a:pt x="22" y="363"/>
                  </a:lnTo>
                  <a:lnTo>
                    <a:pt x="25" y="363"/>
                  </a:lnTo>
                  <a:lnTo>
                    <a:pt x="25" y="360"/>
                  </a:lnTo>
                  <a:lnTo>
                    <a:pt x="29" y="360"/>
                  </a:lnTo>
                  <a:lnTo>
                    <a:pt x="32" y="360"/>
                  </a:lnTo>
                  <a:lnTo>
                    <a:pt x="32" y="360"/>
                  </a:lnTo>
                  <a:lnTo>
                    <a:pt x="32" y="363"/>
                  </a:lnTo>
                  <a:lnTo>
                    <a:pt x="32" y="367"/>
                  </a:lnTo>
                  <a:lnTo>
                    <a:pt x="36" y="370"/>
                  </a:lnTo>
                  <a:lnTo>
                    <a:pt x="43" y="370"/>
                  </a:lnTo>
                  <a:lnTo>
                    <a:pt x="50" y="370"/>
                  </a:lnTo>
                  <a:lnTo>
                    <a:pt x="53" y="370"/>
                  </a:lnTo>
                  <a:lnTo>
                    <a:pt x="60" y="374"/>
                  </a:lnTo>
                  <a:lnTo>
                    <a:pt x="67" y="370"/>
                  </a:lnTo>
                  <a:lnTo>
                    <a:pt x="71" y="367"/>
                  </a:lnTo>
                  <a:lnTo>
                    <a:pt x="74" y="363"/>
                  </a:lnTo>
                  <a:lnTo>
                    <a:pt x="78" y="360"/>
                  </a:lnTo>
                  <a:lnTo>
                    <a:pt x="81" y="356"/>
                  </a:lnTo>
                  <a:lnTo>
                    <a:pt x="81" y="356"/>
                  </a:lnTo>
                  <a:lnTo>
                    <a:pt x="106" y="356"/>
                  </a:lnTo>
                  <a:lnTo>
                    <a:pt x="110" y="356"/>
                  </a:lnTo>
                  <a:lnTo>
                    <a:pt x="117" y="360"/>
                  </a:lnTo>
                  <a:lnTo>
                    <a:pt x="124" y="360"/>
                  </a:lnTo>
                  <a:lnTo>
                    <a:pt x="131" y="360"/>
                  </a:lnTo>
                  <a:lnTo>
                    <a:pt x="134" y="356"/>
                  </a:lnTo>
                  <a:lnTo>
                    <a:pt x="138" y="349"/>
                  </a:lnTo>
                  <a:lnTo>
                    <a:pt x="141" y="346"/>
                  </a:lnTo>
                  <a:lnTo>
                    <a:pt x="141" y="342"/>
                  </a:lnTo>
                  <a:lnTo>
                    <a:pt x="148" y="342"/>
                  </a:lnTo>
                  <a:lnTo>
                    <a:pt x="187" y="321"/>
                  </a:lnTo>
                  <a:lnTo>
                    <a:pt x="194" y="317"/>
                  </a:lnTo>
                  <a:lnTo>
                    <a:pt x="205" y="314"/>
                  </a:lnTo>
                  <a:lnTo>
                    <a:pt x="212" y="310"/>
                  </a:lnTo>
                  <a:lnTo>
                    <a:pt x="222" y="310"/>
                  </a:lnTo>
                  <a:lnTo>
                    <a:pt x="229" y="310"/>
                  </a:lnTo>
                  <a:lnTo>
                    <a:pt x="229" y="307"/>
                  </a:lnTo>
                  <a:lnTo>
                    <a:pt x="258" y="314"/>
                  </a:lnTo>
                  <a:lnTo>
                    <a:pt x="275" y="324"/>
                  </a:lnTo>
                  <a:lnTo>
                    <a:pt x="286" y="332"/>
                  </a:lnTo>
                  <a:lnTo>
                    <a:pt x="289" y="335"/>
                  </a:lnTo>
                  <a:lnTo>
                    <a:pt x="307" y="353"/>
                  </a:lnTo>
                  <a:lnTo>
                    <a:pt x="335" y="353"/>
                  </a:lnTo>
                  <a:lnTo>
                    <a:pt x="349" y="374"/>
                  </a:lnTo>
                  <a:lnTo>
                    <a:pt x="349" y="381"/>
                  </a:lnTo>
                  <a:lnTo>
                    <a:pt x="353" y="391"/>
                  </a:lnTo>
                  <a:lnTo>
                    <a:pt x="356" y="398"/>
                  </a:lnTo>
                  <a:lnTo>
                    <a:pt x="360" y="406"/>
                  </a:lnTo>
                  <a:lnTo>
                    <a:pt x="363" y="413"/>
                  </a:lnTo>
                  <a:lnTo>
                    <a:pt x="363" y="413"/>
                  </a:lnTo>
                  <a:lnTo>
                    <a:pt x="384" y="416"/>
                  </a:lnTo>
                  <a:lnTo>
                    <a:pt x="384" y="416"/>
                  </a:lnTo>
                  <a:lnTo>
                    <a:pt x="388" y="416"/>
                  </a:lnTo>
                  <a:lnTo>
                    <a:pt x="395" y="420"/>
                  </a:lnTo>
                  <a:lnTo>
                    <a:pt x="399" y="420"/>
                  </a:lnTo>
                  <a:lnTo>
                    <a:pt x="406" y="416"/>
                  </a:lnTo>
                  <a:lnTo>
                    <a:pt x="409" y="416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20" y="416"/>
                  </a:lnTo>
                  <a:lnTo>
                    <a:pt x="427" y="423"/>
                  </a:lnTo>
                  <a:lnTo>
                    <a:pt x="430" y="427"/>
                  </a:lnTo>
                  <a:lnTo>
                    <a:pt x="437" y="430"/>
                  </a:lnTo>
                  <a:lnTo>
                    <a:pt x="437" y="430"/>
                  </a:lnTo>
                  <a:lnTo>
                    <a:pt x="441" y="430"/>
                  </a:lnTo>
                  <a:lnTo>
                    <a:pt x="448" y="427"/>
                  </a:lnTo>
                  <a:lnTo>
                    <a:pt x="455" y="423"/>
                  </a:lnTo>
                  <a:lnTo>
                    <a:pt x="462" y="416"/>
                  </a:lnTo>
                  <a:lnTo>
                    <a:pt x="473" y="413"/>
                  </a:lnTo>
                  <a:lnTo>
                    <a:pt x="480" y="409"/>
                  </a:lnTo>
                  <a:lnTo>
                    <a:pt x="487" y="406"/>
                  </a:lnTo>
                  <a:lnTo>
                    <a:pt x="490" y="398"/>
                  </a:lnTo>
                  <a:lnTo>
                    <a:pt x="490" y="395"/>
                  </a:lnTo>
                  <a:lnTo>
                    <a:pt x="490" y="384"/>
                  </a:lnTo>
                  <a:lnTo>
                    <a:pt x="487" y="377"/>
                  </a:lnTo>
                  <a:lnTo>
                    <a:pt x="483" y="370"/>
                  </a:lnTo>
                  <a:lnTo>
                    <a:pt x="483" y="363"/>
                  </a:lnTo>
                  <a:lnTo>
                    <a:pt x="487" y="360"/>
                  </a:lnTo>
                  <a:lnTo>
                    <a:pt x="490" y="356"/>
                  </a:lnTo>
                  <a:lnTo>
                    <a:pt x="494" y="353"/>
                  </a:lnTo>
                  <a:lnTo>
                    <a:pt x="497" y="349"/>
                  </a:lnTo>
                  <a:lnTo>
                    <a:pt x="501" y="342"/>
                  </a:lnTo>
                  <a:lnTo>
                    <a:pt x="504" y="335"/>
                  </a:lnTo>
                  <a:lnTo>
                    <a:pt x="504" y="332"/>
                  </a:lnTo>
                  <a:lnTo>
                    <a:pt x="508" y="328"/>
                  </a:lnTo>
                  <a:lnTo>
                    <a:pt x="515" y="310"/>
                  </a:lnTo>
                  <a:lnTo>
                    <a:pt x="522" y="307"/>
                  </a:lnTo>
                  <a:lnTo>
                    <a:pt x="529" y="300"/>
                  </a:lnTo>
                  <a:lnTo>
                    <a:pt x="532" y="293"/>
                  </a:lnTo>
                  <a:lnTo>
                    <a:pt x="536" y="289"/>
                  </a:lnTo>
                  <a:lnTo>
                    <a:pt x="536" y="286"/>
                  </a:lnTo>
                  <a:lnTo>
                    <a:pt x="536" y="279"/>
                  </a:lnTo>
                  <a:lnTo>
                    <a:pt x="536" y="261"/>
                  </a:lnTo>
                  <a:lnTo>
                    <a:pt x="536" y="240"/>
                  </a:lnTo>
                  <a:lnTo>
                    <a:pt x="532" y="222"/>
                  </a:lnTo>
                  <a:lnTo>
                    <a:pt x="532" y="212"/>
                  </a:lnTo>
                  <a:lnTo>
                    <a:pt x="529" y="201"/>
                  </a:lnTo>
                  <a:lnTo>
                    <a:pt x="522" y="191"/>
                  </a:lnTo>
                  <a:lnTo>
                    <a:pt x="518" y="184"/>
                  </a:lnTo>
                  <a:lnTo>
                    <a:pt x="515" y="180"/>
                  </a:lnTo>
                  <a:lnTo>
                    <a:pt x="515" y="18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8" name="Freeform 326"/>
            <p:cNvSpPr>
              <a:spLocks/>
            </p:cNvSpPr>
            <p:nvPr userDrawn="1"/>
          </p:nvSpPr>
          <p:spPr bwMode="gray">
            <a:xfrm>
              <a:off x="2201" y="2404"/>
              <a:ext cx="22" cy="1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7"/>
                </a:cxn>
                <a:cxn ang="0">
                  <a:pos x="4" y="10"/>
                </a:cxn>
                <a:cxn ang="0">
                  <a:pos x="11" y="10"/>
                </a:cxn>
                <a:cxn ang="0">
                  <a:pos x="14" y="10"/>
                </a:cxn>
                <a:cxn ang="0">
                  <a:pos x="18" y="7"/>
                </a:cxn>
                <a:cxn ang="0">
                  <a:pos x="21" y="3"/>
                </a:cxn>
                <a:cxn ang="0">
                  <a:pos x="18" y="3"/>
                </a:cxn>
                <a:cxn ang="0">
                  <a:pos x="14" y="0"/>
                </a:cxn>
                <a:cxn ang="0">
                  <a:pos x="11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21" h="10">
                  <a:moveTo>
                    <a:pt x="0" y="3"/>
                  </a:moveTo>
                  <a:lnTo>
                    <a:pt x="0" y="7"/>
                  </a:lnTo>
                  <a:lnTo>
                    <a:pt x="4" y="10"/>
                  </a:lnTo>
                  <a:lnTo>
                    <a:pt x="11" y="10"/>
                  </a:lnTo>
                  <a:lnTo>
                    <a:pt x="14" y="10"/>
                  </a:lnTo>
                  <a:lnTo>
                    <a:pt x="18" y="7"/>
                  </a:lnTo>
                  <a:lnTo>
                    <a:pt x="21" y="3"/>
                  </a:lnTo>
                  <a:lnTo>
                    <a:pt x="18" y="3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9" name="Freeform 327"/>
            <p:cNvSpPr>
              <a:spLocks/>
            </p:cNvSpPr>
            <p:nvPr userDrawn="1"/>
          </p:nvSpPr>
          <p:spPr bwMode="gray">
            <a:xfrm>
              <a:off x="2237" y="2408"/>
              <a:ext cx="22" cy="7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" y="7"/>
                </a:cxn>
                <a:cxn ang="0">
                  <a:pos x="7" y="7"/>
                </a:cxn>
                <a:cxn ang="0">
                  <a:pos x="11" y="7"/>
                </a:cxn>
                <a:cxn ang="0">
                  <a:pos x="14" y="7"/>
                </a:cxn>
                <a:cxn ang="0">
                  <a:pos x="18" y="7"/>
                </a:cxn>
                <a:cxn ang="0">
                  <a:pos x="21" y="4"/>
                </a:cxn>
                <a:cxn ang="0">
                  <a:pos x="18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4"/>
                </a:cxn>
              </a:cxnLst>
              <a:rect l="0" t="0" r="r" b="b"/>
              <a:pathLst>
                <a:path w="21" h="7">
                  <a:moveTo>
                    <a:pt x="0" y="4"/>
                  </a:moveTo>
                  <a:lnTo>
                    <a:pt x="4" y="7"/>
                  </a:lnTo>
                  <a:lnTo>
                    <a:pt x="7" y="7"/>
                  </a:lnTo>
                  <a:lnTo>
                    <a:pt x="11" y="7"/>
                  </a:lnTo>
                  <a:lnTo>
                    <a:pt x="14" y="7"/>
                  </a:lnTo>
                  <a:lnTo>
                    <a:pt x="18" y="7"/>
                  </a:lnTo>
                  <a:lnTo>
                    <a:pt x="21" y="4"/>
                  </a:lnTo>
                  <a:lnTo>
                    <a:pt x="18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0" name="Freeform 328"/>
            <p:cNvSpPr>
              <a:spLocks/>
            </p:cNvSpPr>
            <p:nvPr userDrawn="1"/>
          </p:nvSpPr>
          <p:spPr bwMode="gray">
            <a:xfrm>
              <a:off x="2259" y="2419"/>
              <a:ext cx="15" cy="2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8"/>
                </a:cxn>
                <a:cxn ang="0">
                  <a:pos x="4" y="21"/>
                </a:cxn>
                <a:cxn ang="0">
                  <a:pos x="7" y="25"/>
                </a:cxn>
                <a:cxn ang="0">
                  <a:pos x="11" y="21"/>
                </a:cxn>
                <a:cxn ang="0">
                  <a:pos x="15" y="18"/>
                </a:cxn>
                <a:cxn ang="0">
                  <a:pos x="15" y="14"/>
                </a:cxn>
                <a:cxn ang="0">
                  <a:pos x="15" y="7"/>
                </a:cxn>
                <a:cxn ang="0">
                  <a:pos x="11" y="3"/>
                </a:cxn>
                <a:cxn ang="0">
                  <a:pos x="7" y="0"/>
                </a:cxn>
                <a:cxn ang="0">
                  <a:pos x="4" y="3"/>
                </a:cxn>
                <a:cxn ang="0">
                  <a:pos x="0" y="7"/>
                </a:cxn>
                <a:cxn ang="0">
                  <a:pos x="0" y="14"/>
                </a:cxn>
              </a:cxnLst>
              <a:rect l="0" t="0" r="r" b="b"/>
              <a:pathLst>
                <a:path w="15" h="25">
                  <a:moveTo>
                    <a:pt x="0" y="14"/>
                  </a:moveTo>
                  <a:lnTo>
                    <a:pt x="0" y="18"/>
                  </a:lnTo>
                  <a:lnTo>
                    <a:pt x="4" y="21"/>
                  </a:lnTo>
                  <a:lnTo>
                    <a:pt x="7" y="25"/>
                  </a:lnTo>
                  <a:lnTo>
                    <a:pt x="11" y="21"/>
                  </a:lnTo>
                  <a:lnTo>
                    <a:pt x="15" y="18"/>
                  </a:lnTo>
                  <a:lnTo>
                    <a:pt x="15" y="14"/>
                  </a:lnTo>
                  <a:lnTo>
                    <a:pt x="15" y="7"/>
                  </a:lnTo>
                  <a:lnTo>
                    <a:pt x="11" y="3"/>
                  </a:lnTo>
                  <a:lnTo>
                    <a:pt x="7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1" name="Freeform 329"/>
            <p:cNvSpPr>
              <a:spLocks/>
            </p:cNvSpPr>
            <p:nvPr userDrawn="1"/>
          </p:nvSpPr>
          <p:spPr bwMode="gray">
            <a:xfrm>
              <a:off x="2266" y="2400"/>
              <a:ext cx="44" cy="19"/>
            </a:xfrm>
            <a:custGeom>
              <a:avLst/>
              <a:gdLst/>
              <a:ahLst/>
              <a:cxnLst>
                <a:cxn ang="0">
                  <a:pos x="43" y="7"/>
                </a:cxn>
                <a:cxn ang="0">
                  <a:pos x="39" y="4"/>
                </a:cxn>
                <a:cxn ang="0">
                  <a:pos x="32" y="0"/>
                </a:cxn>
                <a:cxn ang="0">
                  <a:pos x="22" y="0"/>
                </a:cxn>
                <a:cxn ang="0">
                  <a:pos x="11" y="0"/>
                </a:cxn>
                <a:cxn ang="0">
                  <a:pos x="4" y="4"/>
                </a:cxn>
                <a:cxn ang="0">
                  <a:pos x="0" y="7"/>
                </a:cxn>
                <a:cxn ang="0">
                  <a:pos x="4" y="14"/>
                </a:cxn>
                <a:cxn ang="0">
                  <a:pos x="11" y="18"/>
                </a:cxn>
                <a:cxn ang="0">
                  <a:pos x="22" y="18"/>
                </a:cxn>
                <a:cxn ang="0">
                  <a:pos x="32" y="18"/>
                </a:cxn>
                <a:cxn ang="0">
                  <a:pos x="39" y="14"/>
                </a:cxn>
                <a:cxn ang="0">
                  <a:pos x="43" y="7"/>
                </a:cxn>
              </a:cxnLst>
              <a:rect l="0" t="0" r="r" b="b"/>
              <a:pathLst>
                <a:path w="43" h="18">
                  <a:moveTo>
                    <a:pt x="43" y="7"/>
                  </a:moveTo>
                  <a:lnTo>
                    <a:pt x="39" y="4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4" y="4"/>
                  </a:lnTo>
                  <a:lnTo>
                    <a:pt x="0" y="7"/>
                  </a:lnTo>
                  <a:lnTo>
                    <a:pt x="4" y="14"/>
                  </a:lnTo>
                  <a:lnTo>
                    <a:pt x="11" y="18"/>
                  </a:lnTo>
                  <a:lnTo>
                    <a:pt x="22" y="18"/>
                  </a:lnTo>
                  <a:lnTo>
                    <a:pt x="32" y="18"/>
                  </a:lnTo>
                  <a:lnTo>
                    <a:pt x="39" y="14"/>
                  </a:lnTo>
                  <a:lnTo>
                    <a:pt x="43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2" name="Freeform 330"/>
            <p:cNvSpPr>
              <a:spLocks/>
            </p:cNvSpPr>
            <p:nvPr userDrawn="1"/>
          </p:nvSpPr>
          <p:spPr bwMode="gray">
            <a:xfrm>
              <a:off x="1922" y="2207"/>
              <a:ext cx="148" cy="167"/>
            </a:xfrm>
            <a:custGeom>
              <a:avLst/>
              <a:gdLst/>
              <a:ahLst/>
              <a:cxnLst>
                <a:cxn ang="0">
                  <a:pos x="141" y="126"/>
                </a:cxn>
                <a:cxn ang="0">
                  <a:pos x="144" y="119"/>
                </a:cxn>
                <a:cxn ang="0">
                  <a:pos x="141" y="116"/>
                </a:cxn>
                <a:cxn ang="0">
                  <a:pos x="134" y="105"/>
                </a:cxn>
                <a:cxn ang="0">
                  <a:pos x="120" y="102"/>
                </a:cxn>
                <a:cxn ang="0">
                  <a:pos x="113" y="84"/>
                </a:cxn>
                <a:cxn ang="0">
                  <a:pos x="109" y="77"/>
                </a:cxn>
                <a:cxn ang="0">
                  <a:pos x="116" y="77"/>
                </a:cxn>
                <a:cxn ang="0">
                  <a:pos x="113" y="74"/>
                </a:cxn>
                <a:cxn ang="0">
                  <a:pos x="98" y="63"/>
                </a:cxn>
                <a:cxn ang="0">
                  <a:pos x="84" y="49"/>
                </a:cxn>
                <a:cxn ang="0">
                  <a:pos x="74" y="42"/>
                </a:cxn>
                <a:cxn ang="0">
                  <a:pos x="70" y="42"/>
                </a:cxn>
                <a:cxn ang="0">
                  <a:pos x="46" y="21"/>
                </a:cxn>
                <a:cxn ang="0">
                  <a:pos x="42" y="17"/>
                </a:cxn>
                <a:cxn ang="0">
                  <a:pos x="39" y="7"/>
                </a:cxn>
                <a:cxn ang="0">
                  <a:pos x="28" y="0"/>
                </a:cxn>
                <a:cxn ang="0">
                  <a:pos x="17" y="0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3" y="7"/>
                </a:cxn>
                <a:cxn ang="0">
                  <a:pos x="10" y="14"/>
                </a:cxn>
                <a:cxn ang="0">
                  <a:pos x="17" y="17"/>
                </a:cxn>
                <a:cxn ang="0">
                  <a:pos x="39" y="45"/>
                </a:cxn>
                <a:cxn ang="0">
                  <a:pos x="46" y="56"/>
                </a:cxn>
                <a:cxn ang="0">
                  <a:pos x="46" y="63"/>
                </a:cxn>
                <a:cxn ang="0">
                  <a:pos x="60" y="81"/>
                </a:cxn>
                <a:cxn ang="0">
                  <a:pos x="81" y="112"/>
                </a:cxn>
                <a:cxn ang="0">
                  <a:pos x="105" y="141"/>
                </a:cxn>
                <a:cxn ang="0">
                  <a:pos x="130" y="155"/>
                </a:cxn>
                <a:cxn ang="0">
                  <a:pos x="134" y="155"/>
                </a:cxn>
                <a:cxn ang="0">
                  <a:pos x="141" y="151"/>
                </a:cxn>
                <a:cxn ang="0">
                  <a:pos x="144" y="141"/>
                </a:cxn>
                <a:cxn ang="0">
                  <a:pos x="144" y="133"/>
                </a:cxn>
              </a:cxnLst>
              <a:rect l="0" t="0" r="r" b="b"/>
              <a:pathLst>
                <a:path w="144" h="155">
                  <a:moveTo>
                    <a:pt x="144" y="133"/>
                  </a:moveTo>
                  <a:lnTo>
                    <a:pt x="141" y="126"/>
                  </a:lnTo>
                  <a:lnTo>
                    <a:pt x="141" y="123"/>
                  </a:lnTo>
                  <a:lnTo>
                    <a:pt x="144" y="119"/>
                  </a:lnTo>
                  <a:lnTo>
                    <a:pt x="144" y="119"/>
                  </a:lnTo>
                  <a:lnTo>
                    <a:pt x="141" y="116"/>
                  </a:lnTo>
                  <a:lnTo>
                    <a:pt x="137" y="109"/>
                  </a:lnTo>
                  <a:lnTo>
                    <a:pt x="134" y="105"/>
                  </a:lnTo>
                  <a:lnTo>
                    <a:pt x="134" y="102"/>
                  </a:lnTo>
                  <a:lnTo>
                    <a:pt x="120" y="102"/>
                  </a:lnTo>
                  <a:lnTo>
                    <a:pt x="120" y="91"/>
                  </a:lnTo>
                  <a:lnTo>
                    <a:pt x="113" y="84"/>
                  </a:lnTo>
                  <a:lnTo>
                    <a:pt x="109" y="81"/>
                  </a:lnTo>
                  <a:lnTo>
                    <a:pt x="109" y="77"/>
                  </a:lnTo>
                  <a:lnTo>
                    <a:pt x="113" y="77"/>
                  </a:lnTo>
                  <a:lnTo>
                    <a:pt x="116" y="77"/>
                  </a:lnTo>
                  <a:lnTo>
                    <a:pt x="116" y="77"/>
                  </a:lnTo>
                  <a:lnTo>
                    <a:pt x="113" y="74"/>
                  </a:lnTo>
                  <a:lnTo>
                    <a:pt x="105" y="67"/>
                  </a:lnTo>
                  <a:lnTo>
                    <a:pt x="98" y="63"/>
                  </a:lnTo>
                  <a:lnTo>
                    <a:pt x="91" y="56"/>
                  </a:lnTo>
                  <a:lnTo>
                    <a:pt x="84" y="49"/>
                  </a:lnTo>
                  <a:lnTo>
                    <a:pt x="77" y="45"/>
                  </a:lnTo>
                  <a:lnTo>
                    <a:pt x="74" y="42"/>
                  </a:lnTo>
                  <a:lnTo>
                    <a:pt x="74" y="38"/>
                  </a:lnTo>
                  <a:lnTo>
                    <a:pt x="70" y="42"/>
                  </a:lnTo>
                  <a:lnTo>
                    <a:pt x="46" y="21"/>
                  </a:lnTo>
                  <a:lnTo>
                    <a:pt x="46" y="21"/>
                  </a:lnTo>
                  <a:lnTo>
                    <a:pt x="46" y="17"/>
                  </a:lnTo>
                  <a:lnTo>
                    <a:pt x="42" y="17"/>
                  </a:lnTo>
                  <a:lnTo>
                    <a:pt x="42" y="14"/>
                  </a:lnTo>
                  <a:lnTo>
                    <a:pt x="39" y="7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7" y="0"/>
                  </a:lnTo>
                  <a:lnTo>
                    <a:pt x="14" y="3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7"/>
                  </a:lnTo>
                  <a:lnTo>
                    <a:pt x="7" y="10"/>
                  </a:lnTo>
                  <a:lnTo>
                    <a:pt x="10" y="14"/>
                  </a:lnTo>
                  <a:lnTo>
                    <a:pt x="14" y="17"/>
                  </a:lnTo>
                  <a:lnTo>
                    <a:pt x="17" y="17"/>
                  </a:lnTo>
                  <a:lnTo>
                    <a:pt x="35" y="42"/>
                  </a:lnTo>
                  <a:lnTo>
                    <a:pt x="39" y="45"/>
                  </a:lnTo>
                  <a:lnTo>
                    <a:pt x="42" y="52"/>
                  </a:lnTo>
                  <a:lnTo>
                    <a:pt x="46" y="56"/>
                  </a:lnTo>
                  <a:lnTo>
                    <a:pt x="46" y="60"/>
                  </a:lnTo>
                  <a:lnTo>
                    <a:pt x="46" y="63"/>
                  </a:lnTo>
                  <a:lnTo>
                    <a:pt x="56" y="70"/>
                  </a:lnTo>
                  <a:lnTo>
                    <a:pt x="60" y="81"/>
                  </a:lnTo>
                  <a:lnTo>
                    <a:pt x="67" y="95"/>
                  </a:lnTo>
                  <a:lnTo>
                    <a:pt x="81" y="112"/>
                  </a:lnTo>
                  <a:lnTo>
                    <a:pt x="95" y="130"/>
                  </a:lnTo>
                  <a:lnTo>
                    <a:pt x="105" y="141"/>
                  </a:lnTo>
                  <a:lnTo>
                    <a:pt x="109" y="148"/>
                  </a:lnTo>
                  <a:lnTo>
                    <a:pt x="130" y="155"/>
                  </a:lnTo>
                  <a:lnTo>
                    <a:pt x="130" y="155"/>
                  </a:lnTo>
                  <a:lnTo>
                    <a:pt x="134" y="155"/>
                  </a:lnTo>
                  <a:lnTo>
                    <a:pt x="137" y="151"/>
                  </a:lnTo>
                  <a:lnTo>
                    <a:pt x="141" y="151"/>
                  </a:lnTo>
                  <a:lnTo>
                    <a:pt x="144" y="144"/>
                  </a:lnTo>
                  <a:lnTo>
                    <a:pt x="144" y="141"/>
                  </a:lnTo>
                  <a:lnTo>
                    <a:pt x="144" y="133"/>
                  </a:lnTo>
                  <a:lnTo>
                    <a:pt x="144" y="13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3" name="Freeform 331"/>
            <p:cNvSpPr>
              <a:spLocks/>
            </p:cNvSpPr>
            <p:nvPr userDrawn="1"/>
          </p:nvSpPr>
          <p:spPr bwMode="gray">
            <a:xfrm>
              <a:off x="2067" y="2377"/>
              <a:ext cx="123" cy="38"/>
            </a:xfrm>
            <a:custGeom>
              <a:avLst/>
              <a:gdLst/>
              <a:ahLst/>
              <a:cxnLst>
                <a:cxn ang="0">
                  <a:pos x="116" y="21"/>
                </a:cxn>
                <a:cxn ang="0">
                  <a:pos x="116" y="21"/>
                </a:cxn>
                <a:cxn ang="0">
                  <a:pos x="109" y="18"/>
                </a:cxn>
                <a:cxn ang="0">
                  <a:pos x="105" y="14"/>
                </a:cxn>
                <a:cxn ang="0">
                  <a:pos x="95" y="14"/>
                </a:cxn>
                <a:cxn ang="0">
                  <a:pos x="88" y="11"/>
                </a:cxn>
                <a:cxn ang="0">
                  <a:pos x="81" y="7"/>
                </a:cxn>
                <a:cxn ang="0">
                  <a:pos x="74" y="7"/>
                </a:cxn>
                <a:cxn ang="0">
                  <a:pos x="67" y="7"/>
                </a:cxn>
                <a:cxn ang="0">
                  <a:pos x="60" y="7"/>
                </a:cxn>
                <a:cxn ang="0">
                  <a:pos x="60" y="7"/>
                </a:cxn>
                <a:cxn ang="0">
                  <a:pos x="24" y="0"/>
                </a:cxn>
                <a:cxn ang="0">
                  <a:pos x="17" y="0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3" y="4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21" y="25"/>
                </a:cxn>
                <a:cxn ang="0">
                  <a:pos x="53" y="25"/>
                </a:cxn>
                <a:cxn ang="0">
                  <a:pos x="74" y="32"/>
                </a:cxn>
                <a:cxn ang="0">
                  <a:pos x="77" y="32"/>
                </a:cxn>
                <a:cxn ang="0">
                  <a:pos x="84" y="32"/>
                </a:cxn>
                <a:cxn ang="0">
                  <a:pos x="91" y="32"/>
                </a:cxn>
                <a:cxn ang="0">
                  <a:pos x="98" y="35"/>
                </a:cxn>
                <a:cxn ang="0">
                  <a:pos x="109" y="35"/>
                </a:cxn>
                <a:cxn ang="0">
                  <a:pos x="116" y="35"/>
                </a:cxn>
                <a:cxn ang="0">
                  <a:pos x="119" y="35"/>
                </a:cxn>
                <a:cxn ang="0">
                  <a:pos x="119" y="32"/>
                </a:cxn>
                <a:cxn ang="0">
                  <a:pos x="119" y="28"/>
                </a:cxn>
                <a:cxn ang="0">
                  <a:pos x="119" y="25"/>
                </a:cxn>
                <a:cxn ang="0">
                  <a:pos x="119" y="21"/>
                </a:cxn>
                <a:cxn ang="0">
                  <a:pos x="116" y="21"/>
                </a:cxn>
              </a:cxnLst>
              <a:rect l="0" t="0" r="r" b="b"/>
              <a:pathLst>
                <a:path w="119" h="35">
                  <a:moveTo>
                    <a:pt x="116" y="21"/>
                  </a:moveTo>
                  <a:lnTo>
                    <a:pt x="116" y="21"/>
                  </a:lnTo>
                  <a:lnTo>
                    <a:pt x="109" y="18"/>
                  </a:lnTo>
                  <a:lnTo>
                    <a:pt x="105" y="14"/>
                  </a:lnTo>
                  <a:lnTo>
                    <a:pt x="95" y="14"/>
                  </a:lnTo>
                  <a:lnTo>
                    <a:pt x="88" y="11"/>
                  </a:lnTo>
                  <a:lnTo>
                    <a:pt x="81" y="7"/>
                  </a:lnTo>
                  <a:lnTo>
                    <a:pt x="74" y="7"/>
                  </a:lnTo>
                  <a:lnTo>
                    <a:pt x="67" y="7"/>
                  </a:lnTo>
                  <a:lnTo>
                    <a:pt x="60" y="7"/>
                  </a:lnTo>
                  <a:lnTo>
                    <a:pt x="60" y="7"/>
                  </a:lnTo>
                  <a:lnTo>
                    <a:pt x="24" y="0"/>
                  </a:lnTo>
                  <a:lnTo>
                    <a:pt x="17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11"/>
                  </a:lnTo>
                  <a:lnTo>
                    <a:pt x="21" y="25"/>
                  </a:lnTo>
                  <a:lnTo>
                    <a:pt x="53" y="25"/>
                  </a:lnTo>
                  <a:lnTo>
                    <a:pt x="74" y="32"/>
                  </a:lnTo>
                  <a:lnTo>
                    <a:pt x="77" y="32"/>
                  </a:lnTo>
                  <a:lnTo>
                    <a:pt x="84" y="32"/>
                  </a:lnTo>
                  <a:lnTo>
                    <a:pt x="91" y="32"/>
                  </a:lnTo>
                  <a:lnTo>
                    <a:pt x="98" y="35"/>
                  </a:lnTo>
                  <a:lnTo>
                    <a:pt x="109" y="35"/>
                  </a:lnTo>
                  <a:lnTo>
                    <a:pt x="116" y="35"/>
                  </a:lnTo>
                  <a:lnTo>
                    <a:pt x="119" y="35"/>
                  </a:lnTo>
                  <a:lnTo>
                    <a:pt x="119" y="32"/>
                  </a:lnTo>
                  <a:lnTo>
                    <a:pt x="119" y="28"/>
                  </a:lnTo>
                  <a:lnTo>
                    <a:pt x="119" y="25"/>
                  </a:lnTo>
                  <a:lnTo>
                    <a:pt x="119" y="21"/>
                  </a:lnTo>
                  <a:lnTo>
                    <a:pt x="116" y="2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4" name="Freeform 332"/>
            <p:cNvSpPr>
              <a:spLocks/>
            </p:cNvSpPr>
            <p:nvPr userDrawn="1"/>
          </p:nvSpPr>
          <p:spPr bwMode="gray">
            <a:xfrm>
              <a:off x="2313" y="2404"/>
              <a:ext cx="66" cy="31"/>
            </a:xfrm>
            <a:custGeom>
              <a:avLst/>
              <a:gdLst/>
              <a:ahLst/>
              <a:cxnLst>
                <a:cxn ang="0">
                  <a:pos x="28" y="3"/>
                </a:cxn>
                <a:cxn ang="0">
                  <a:pos x="25" y="3"/>
                </a:cxn>
                <a:cxn ang="0">
                  <a:pos x="18" y="7"/>
                </a:cxn>
                <a:cxn ang="0">
                  <a:pos x="11" y="10"/>
                </a:cxn>
                <a:cxn ang="0">
                  <a:pos x="7" y="14"/>
                </a:cxn>
                <a:cxn ang="0">
                  <a:pos x="4" y="17"/>
                </a:cxn>
                <a:cxn ang="0">
                  <a:pos x="0" y="17"/>
                </a:cxn>
                <a:cxn ang="0">
                  <a:pos x="0" y="28"/>
                </a:cxn>
                <a:cxn ang="0">
                  <a:pos x="18" y="2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50" y="10"/>
                </a:cxn>
                <a:cxn ang="0">
                  <a:pos x="57" y="7"/>
                </a:cxn>
                <a:cxn ang="0">
                  <a:pos x="60" y="7"/>
                </a:cxn>
                <a:cxn ang="0">
                  <a:pos x="64" y="3"/>
                </a:cxn>
                <a:cxn ang="0">
                  <a:pos x="64" y="0"/>
                </a:cxn>
                <a:cxn ang="0">
                  <a:pos x="60" y="0"/>
                </a:cxn>
                <a:cxn ang="0">
                  <a:pos x="57" y="0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46" y="3"/>
                </a:cxn>
                <a:cxn ang="0">
                  <a:pos x="39" y="3"/>
                </a:cxn>
                <a:cxn ang="0">
                  <a:pos x="36" y="3"/>
                </a:cxn>
                <a:cxn ang="0">
                  <a:pos x="28" y="3"/>
                </a:cxn>
              </a:cxnLst>
              <a:rect l="0" t="0" r="r" b="b"/>
              <a:pathLst>
                <a:path w="64" h="28">
                  <a:moveTo>
                    <a:pt x="28" y="3"/>
                  </a:moveTo>
                  <a:lnTo>
                    <a:pt x="25" y="3"/>
                  </a:lnTo>
                  <a:lnTo>
                    <a:pt x="18" y="7"/>
                  </a:lnTo>
                  <a:lnTo>
                    <a:pt x="11" y="10"/>
                  </a:lnTo>
                  <a:lnTo>
                    <a:pt x="7" y="14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0" y="28"/>
                  </a:lnTo>
                  <a:lnTo>
                    <a:pt x="18" y="2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50" y="10"/>
                  </a:lnTo>
                  <a:lnTo>
                    <a:pt x="57" y="7"/>
                  </a:lnTo>
                  <a:lnTo>
                    <a:pt x="60" y="7"/>
                  </a:lnTo>
                  <a:lnTo>
                    <a:pt x="64" y="3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6" y="3"/>
                  </a:lnTo>
                  <a:lnTo>
                    <a:pt x="39" y="3"/>
                  </a:lnTo>
                  <a:lnTo>
                    <a:pt x="36" y="3"/>
                  </a:lnTo>
                  <a:lnTo>
                    <a:pt x="28" y="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5" name="Freeform 333"/>
            <p:cNvSpPr>
              <a:spLocks/>
            </p:cNvSpPr>
            <p:nvPr userDrawn="1"/>
          </p:nvSpPr>
          <p:spPr bwMode="gray">
            <a:xfrm>
              <a:off x="4614" y="1986"/>
              <a:ext cx="22" cy="12"/>
            </a:xfrm>
            <a:custGeom>
              <a:avLst/>
              <a:gdLst/>
              <a:ahLst/>
              <a:cxnLst>
                <a:cxn ang="0">
                  <a:pos x="21" y="7"/>
                </a:cxn>
                <a:cxn ang="0">
                  <a:pos x="14" y="4"/>
                </a:cxn>
                <a:cxn ang="0">
                  <a:pos x="1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11" y="11"/>
                </a:cxn>
                <a:cxn ang="0">
                  <a:pos x="21" y="7"/>
                </a:cxn>
              </a:cxnLst>
              <a:rect l="0" t="0" r="r" b="b"/>
              <a:pathLst>
                <a:path w="21" h="11">
                  <a:moveTo>
                    <a:pt x="21" y="7"/>
                  </a:moveTo>
                  <a:lnTo>
                    <a:pt x="14" y="4"/>
                  </a:lnTo>
                  <a:lnTo>
                    <a:pt x="11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11" y="11"/>
                  </a:lnTo>
                  <a:lnTo>
                    <a:pt x="21" y="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6" name="Freeform 334"/>
            <p:cNvSpPr>
              <a:spLocks noEditPoints="1"/>
            </p:cNvSpPr>
            <p:nvPr userDrawn="1"/>
          </p:nvSpPr>
          <p:spPr bwMode="gray">
            <a:xfrm>
              <a:off x="4597" y="2005"/>
              <a:ext cx="83" cy="43"/>
            </a:xfrm>
            <a:custGeom>
              <a:avLst/>
              <a:gdLst/>
              <a:ahLst/>
              <a:cxnLst>
                <a:cxn ang="0">
                  <a:pos x="17" y="28"/>
                </a:cxn>
                <a:cxn ang="0">
                  <a:pos x="21" y="32"/>
                </a:cxn>
                <a:cxn ang="0">
                  <a:pos x="24" y="32"/>
                </a:cxn>
                <a:cxn ang="0">
                  <a:pos x="28" y="35"/>
                </a:cxn>
                <a:cxn ang="0">
                  <a:pos x="31" y="39"/>
                </a:cxn>
                <a:cxn ang="0">
                  <a:pos x="38" y="39"/>
                </a:cxn>
                <a:cxn ang="0">
                  <a:pos x="42" y="35"/>
                </a:cxn>
                <a:cxn ang="0">
                  <a:pos x="42" y="35"/>
                </a:cxn>
                <a:cxn ang="0">
                  <a:pos x="42" y="35"/>
                </a:cxn>
                <a:cxn ang="0">
                  <a:pos x="42" y="35"/>
                </a:cxn>
                <a:cxn ang="0">
                  <a:pos x="46" y="35"/>
                </a:cxn>
                <a:cxn ang="0">
                  <a:pos x="49" y="35"/>
                </a:cxn>
                <a:cxn ang="0">
                  <a:pos x="53" y="32"/>
                </a:cxn>
                <a:cxn ang="0">
                  <a:pos x="56" y="28"/>
                </a:cxn>
                <a:cxn ang="0">
                  <a:pos x="60" y="28"/>
                </a:cxn>
                <a:cxn ang="0">
                  <a:pos x="60" y="28"/>
                </a:cxn>
                <a:cxn ang="0">
                  <a:pos x="63" y="32"/>
                </a:cxn>
                <a:cxn ang="0">
                  <a:pos x="74" y="28"/>
                </a:cxn>
                <a:cxn ang="0">
                  <a:pos x="81" y="25"/>
                </a:cxn>
                <a:cxn ang="0">
                  <a:pos x="77" y="18"/>
                </a:cxn>
                <a:cxn ang="0">
                  <a:pos x="74" y="14"/>
                </a:cxn>
                <a:cxn ang="0">
                  <a:pos x="63" y="14"/>
                </a:cxn>
                <a:cxn ang="0">
                  <a:pos x="70" y="10"/>
                </a:cxn>
                <a:cxn ang="0">
                  <a:pos x="60" y="10"/>
                </a:cxn>
                <a:cxn ang="0">
                  <a:pos x="53" y="7"/>
                </a:cxn>
                <a:cxn ang="0">
                  <a:pos x="46" y="3"/>
                </a:cxn>
                <a:cxn ang="0">
                  <a:pos x="42" y="3"/>
                </a:cxn>
                <a:cxn ang="0">
                  <a:pos x="42" y="3"/>
                </a:cxn>
                <a:cxn ang="0">
                  <a:pos x="28" y="0"/>
                </a:cxn>
                <a:cxn ang="0">
                  <a:pos x="17" y="0"/>
                </a:cxn>
                <a:cxn ang="0">
                  <a:pos x="10" y="0"/>
                </a:cxn>
                <a:cxn ang="0">
                  <a:pos x="7" y="7"/>
                </a:cxn>
                <a:cxn ang="0">
                  <a:pos x="10" y="7"/>
                </a:cxn>
                <a:cxn ang="0">
                  <a:pos x="14" y="7"/>
                </a:cxn>
                <a:cxn ang="0">
                  <a:pos x="17" y="7"/>
                </a:cxn>
                <a:cxn ang="0">
                  <a:pos x="21" y="7"/>
                </a:cxn>
                <a:cxn ang="0">
                  <a:pos x="24" y="10"/>
                </a:cxn>
                <a:cxn ang="0">
                  <a:pos x="24" y="14"/>
                </a:cxn>
                <a:cxn ang="0">
                  <a:pos x="24" y="1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4" y="21"/>
                </a:cxn>
                <a:cxn ang="0">
                  <a:pos x="17" y="21"/>
                </a:cxn>
                <a:cxn ang="0">
                  <a:pos x="7" y="18"/>
                </a:cxn>
                <a:cxn ang="0">
                  <a:pos x="0" y="18"/>
                </a:cxn>
                <a:cxn ang="0">
                  <a:pos x="0" y="21"/>
                </a:cxn>
                <a:cxn ang="0">
                  <a:pos x="3" y="25"/>
                </a:cxn>
                <a:cxn ang="0">
                  <a:pos x="7" y="25"/>
                </a:cxn>
                <a:cxn ang="0">
                  <a:pos x="10" y="25"/>
                </a:cxn>
                <a:cxn ang="0">
                  <a:pos x="14" y="28"/>
                </a:cxn>
                <a:cxn ang="0">
                  <a:pos x="17" y="28"/>
                </a:cxn>
                <a:cxn ang="0">
                  <a:pos x="38" y="18"/>
                </a:cxn>
                <a:cxn ang="0">
                  <a:pos x="42" y="18"/>
                </a:cxn>
                <a:cxn ang="0">
                  <a:pos x="42" y="14"/>
                </a:cxn>
                <a:cxn ang="0">
                  <a:pos x="46" y="10"/>
                </a:cxn>
                <a:cxn ang="0">
                  <a:pos x="46" y="14"/>
                </a:cxn>
                <a:cxn ang="0">
                  <a:pos x="42" y="18"/>
                </a:cxn>
                <a:cxn ang="0">
                  <a:pos x="38" y="18"/>
                </a:cxn>
                <a:cxn ang="0">
                  <a:pos x="38" y="21"/>
                </a:cxn>
                <a:cxn ang="0">
                  <a:pos x="38" y="21"/>
                </a:cxn>
                <a:cxn ang="0">
                  <a:pos x="38" y="21"/>
                </a:cxn>
                <a:cxn ang="0">
                  <a:pos x="38" y="21"/>
                </a:cxn>
                <a:cxn ang="0">
                  <a:pos x="38" y="18"/>
                </a:cxn>
              </a:cxnLst>
              <a:rect l="0" t="0" r="r" b="b"/>
              <a:pathLst>
                <a:path w="81" h="39">
                  <a:moveTo>
                    <a:pt x="17" y="28"/>
                  </a:moveTo>
                  <a:lnTo>
                    <a:pt x="21" y="32"/>
                  </a:lnTo>
                  <a:lnTo>
                    <a:pt x="24" y="32"/>
                  </a:lnTo>
                  <a:lnTo>
                    <a:pt x="28" y="35"/>
                  </a:lnTo>
                  <a:lnTo>
                    <a:pt x="31" y="39"/>
                  </a:lnTo>
                  <a:lnTo>
                    <a:pt x="38" y="39"/>
                  </a:lnTo>
                  <a:lnTo>
                    <a:pt x="42" y="35"/>
                  </a:lnTo>
                  <a:lnTo>
                    <a:pt x="42" y="35"/>
                  </a:lnTo>
                  <a:lnTo>
                    <a:pt x="42" y="35"/>
                  </a:lnTo>
                  <a:lnTo>
                    <a:pt x="42" y="35"/>
                  </a:lnTo>
                  <a:lnTo>
                    <a:pt x="46" y="35"/>
                  </a:lnTo>
                  <a:lnTo>
                    <a:pt x="49" y="35"/>
                  </a:lnTo>
                  <a:lnTo>
                    <a:pt x="53" y="32"/>
                  </a:lnTo>
                  <a:lnTo>
                    <a:pt x="56" y="28"/>
                  </a:lnTo>
                  <a:lnTo>
                    <a:pt x="60" y="28"/>
                  </a:lnTo>
                  <a:lnTo>
                    <a:pt x="60" y="28"/>
                  </a:lnTo>
                  <a:lnTo>
                    <a:pt x="63" y="32"/>
                  </a:lnTo>
                  <a:lnTo>
                    <a:pt x="74" y="28"/>
                  </a:lnTo>
                  <a:lnTo>
                    <a:pt x="81" y="25"/>
                  </a:lnTo>
                  <a:lnTo>
                    <a:pt x="77" y="18"/>
                  </a:lnTo>
                  <a:lnTo>
                    <a:pt x="74" y="14"/>
                  </a:lnTo>
                  <a:lnTo>
                    <a:pt x="63" y="14"/>
                  </a:lnTo>
                  <a:lnTo>
                    <a:pt x="70" y="10"/>
                  </a:lnTo>
                  <a:lnTo>
                    <a:pt x="60" y="10"/>
                  </a:lnTo>
                  <a:lnTo>
                    <a:pt x="53" y="7"/>
                  </a:lnTo>
                  <a:lnTo>
                    <a:pt x="46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28" y="0"/>
                  </a:lnTo>
                  <a:lnTo>
                    <a:pt x="17" y="0"/>
                  </a:lnTo>
                  <a:lnTo>
                    <a:pt x="10" y="0"/>
                  </a:lnTo>
                  <a:lnTo>
                    <a:pt x="7" y="7"/>
                  </a:lnTo>
                  <a:lnTo>
                    <a:pt x="10" y="7"/>
                  </a:lnTo>
                  <a:lnTo>
                    <a:pt x="14" y="7"/>
                  </a:lnTo>
                  <a:lnTo>
                    <a:pt x="17" y="7"/>
                  </a:lnTo>
                  <a:lnTo>
                    <a:pt x="21" y="7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21"/>
                  </a:lnTo>
                  <a:lnTo>
                    <a:pt x="17" y="21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3" y="25"/>
                  </a:lnTo>
                  <a:lnTo>
                    <a:pt x="7" y="25"/>
                  </a:lnTo>
                  <a:lnTo>
                    <a:pt x="10" y="25"/>
                  </a:lnTo>
                  <a:lnTo>
                    <a:pt x="14" y="28"/>
                  </a:lnTo>
                  <a:lnTo>
                    <a:pt x="17" y="28"/>
                  </a:lnTo>
                  <a:close/>
                  <a:moveTo>
                    <a:pt x="38" y="18"/>
                  </a:moveTo>
                  <a:lnTo>
                    <a:pt x="42" y="18"/>
                  </a:lnTo>
                  <a:lnTo>
                    <a:pt x="42" y="14"/>
                  </a:lnTo>
                  <a:lnTo>
                    <a:pt x="46" y="10"/>
                  </a:lnTo>
                  <a:lnTo>
                    <a:pt x="46" y="14"/>
                  </a:lnTo>
                  <a:lnTo>
                    <a:pt x="42" y="18"/>
                  </a:lnTo>
                  <a:lnTo>
                    <a:pt x="38" y="18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8" y="18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7" name="Freeform 335"/>
            <p:cNvSpPr>
              <a:spLocks/>
            </p:cNvSpPr>
            <p:nvPr userDrawn="1"/>
          </p:nvSpPr>
          <p:spPr bwMode="gray">
            <a:xfrm>
              <a:off x="4445" y="1953"/>
              <a:ext cx="155" cy="60"/>
            </a:xfrm>
            <a:custGeom>
              <a:avLst/>
              <a:gdLst/>
              <a:ahLst/>
              <a:cxnLst>
                <a:cxn ang="0">
                  <a:pos x="98" y="52"/>
                </a:cxn>
                <a:cxn ang="0">
                  <a:pos x="98" y="56"/>
                </a:cxn>
                <a:cxn ang="0">
                  <a:pos x="102" y="56"/>
                </a:cxn>
                <a:cxn ang="0">
                  <a:pos x="105" y="56"/>
                </a:cxn>
                <a:cxn ang="0">
                  <a:pos x="112" y="56"/>
                </a:cxn>
                <a:cxn ang="0">
                  <a:pos x="120" y="56"/>
                </a:cxn>
                <a:cxn ang="0">
                  <a:pos x="127" y="56"/>
                </a:cxn>
                <a:cxn ang="0">
                  <a:pos x="134" y="56"/>
                </a:cxn>
                <a:cxn ang="0">
                  <a:pos x="148" y="56"/>
                </a:cxn>
                <a:cxn ang="0">
                  <a:pos x="148" y="52"/>
                </a:cxn>
                <a:cxn ang="0">
                  <a:pos x="151" y="52"/>
                </a:cxn>
                <a:cxn ang="0">
                  <a:pos x="151" y="49"/>
                </a:cxn>
                <a:cxn ang="0">
                  <a:pos x="148" y="45"/>
                </a:cxn>
                <a:cxn ang="0">
                  <a:pos x="130" y="35"/>
                </a:cxn>
                <a:cxn ang="0">
                  <a:pos x="127" y="31"/>
                </a:cxn>
                <a:cxn ang="0">
                  <a:pos x="95" y="21"/>
                </a:cxn>
                <a:cxn ang="0">
                  <a:pos x="81" y="21"/>
                </a:cxn>
                <a:cxn ang="0">
                  <a:pos x="81" y="21"/>
                </a:cxn>
                <a:cxn ang="0">
                  <a:pos x="77" y="17"/>
                </a:cxn>
                <a:cxn ang="0">
                  <a:pos x="70" y="14"/>
                </a:cxn>
                <a:cxn ang="0">
                  <a:pos x="63" y="7"/>
                </a:cxn>
                <a:cxn ang="0">
                  <a:pos x="35" y="0"/>
                </a:cxn>
                <a:cxn ang="0">
                  <a:pos x="21" y="3"/>
                </a:cxn>
                <a:cxn ang="0">
                  <a:pos x="21" y="3"/>
                </a:cxn>
                <a:cxn ang="0">
                  <a:pos x="14" y="3"/>
                </a:cxn>
                <a:cxn ang="0">
                  <a:pos x="7" y="7"/>
                </a:cxn>
                <a:cxn ang="0">
                  <a:pos x="3" y="14"/>
                </a:cxn>
                <a:cxn ang="0">
                  <a:pos x="0" y="17"/>
                </a:cxn>
                <a:cxn ang="0">
                  <a:pos x="3" y="21"/>
                </a:cxn>
                <a:cxn ang="0">
                  <a:pos x="7" y="21"/>
                </a:cxn>
                <a:cxn ang="0">
                  <a:pos x="10" y="21"/>
                </a:cxn>
                <a:cxn ang="0">
                  <a:pos x="14" y="21"/>
                </a:cxn>
                <a:cxn ang="0">
                  <a:pos x="21" y="21"/>
                </a:cxn>
                <a:cxn ang="0">
                  <a:pos x="24" y="17"/>
                </a:cxn>
                <a:cxn ang="0">
                  <a:pos x="31" y="17"/>
                </a:cxn>
                <a:cxn ang="0">
                  <a:pos x="35" y="17"/>
                </a:cxn>
                <a:cxn ang="0">
                  <a:pos x="39" y="17"/>
                </a:cxn>
                <a:cxn ang="0">
                  <a:pos x="42" y="21"/>
                </a:cxn>
                <a:cxn ang="0">
                  <a:pos x="49" y="21"/>
                </a:cxn>
                <a:cxn ang="0">
                  <a:pos x="56" y="24"/>
                </a:cxn>
                <a:cxn ang="0">
                  <a:pos x="60" y="24"/>
                </a:cxn>
                <a:cxn ang="0">
                  <a:pos x="74" y="31"/>
                </a:cxn>
                <a:cxn ang="0">
                  <a:pos x="74" y="35"/>
                </a:cxn>
                <a:cxn ang="0">
                  <a:pos x="77" y="38"/>
                </a:cxn>
                <a:cxn ang="0">
                  <a:pos x="84" y="38"/>
                </a:cxn>
                <a:cxn ang="0">
                  <a:pos x="95" y="42"/>
                </a:cxn>
                <a:cxn ang="0">
                  <a:pos x="105" y="42"/>
                </a:cxn>
                <a:cxn ang="0">
                  <a:pos x="105" y="45"/>
                </a:cxn>
                <a:cxn ang="0">
                  <a:pos x="98" y="52"/>
                </a:cxn>
              </a:cxnLst>
              <a:rect l="0" t="0" r="r" b="b"/>
              <a:pathLst>
                <a:path w="151" h="56">
                  <a:moveTo>
                    <a:pt x="98" y="52"/>
                  </a:moveTo>
                  <a:lnTo>
                    <a:pt x="98" y="56"/>
                  </a:lnTo>
                  <a:lnTo>
                    <a:pt x="102" y="56"/>
                  </a:lnTo>
                  <a:lnTo>
                    <a:pt x="105" y="56"/>
                  </a:lnTo>
                  <a:lnTo>
                    <a:pt x="112" y="56"/>
                  </a:lnTo>
                  <a:lnTo>
                    <a:pt x="120" y="56"/>
                  </a:lnTo>
                  <a:lnTo>
                    <a:pt x="127" y="56"/>
                  </a:lnTo>
                  <a:lnTo>
                    <a:pt x="134" y="56"/>
                  </a:lnTo>
                  <a:lnTo>
                    <a:pt x="148" y="56"/>
                  </a:lnTo>
                  <a:lnTo>
                    <a:pt x="148" y="52"/>
                  </a:lnTo>
                  <a:lnTo>
                    <a:pt x="151" y="52"/>
                  </a:lnTo>
                  <a:lnTo>
                    <a:pt x="151" y="49"/>
                  </a:lnTo>
                  <a:lnTo>
                    <a:pt x="148" y="45"/>
                  </a:lnTo>
                  <a:lnTo>
                    <a:pt x="130" y="35"/>
                  </a:lnTo>
                  <a:lnTo>
                    <a:pt x="127" y="31"/>
                  </a:lnTo>
                  <a:lnTo>
                    <a:pt x="95" y="21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77" y="17"/>
                  </a:lnTo>
                  <a:lnTo>
                    <a:pt x="70" y="14"/>
                  </a:lnTo>
                  <a:lnTo>
                    <a:pt x="63" y="7"/>
                  </a:lnTo>
                  <a:lnTo>
                    <a:pt x="35" y="0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14" y="3"/>
                  </a:lnTo>
                  <a:lnTo>
                    <a:pt x="7" y="7"/>
                  </a:lnTo>
                  <a:lnTo>
                    <a:pt x="3" y="14"/>
                  </a:lnTo>
                  <a:lnTo>
                    <a:pt x="0" y="17"/>
                  </a:lnTo>
                  <a:lnTo>
                    <a:pt x="3" y="21"/>
                  </a:lnTo>
                  <a:lnTo>
                    <a:pt x="7" y="21"/>
                  </a:lnTo>
                  <a:lnTo>
                    <a:pt x="10" y="21"/>
                  </a:lnTo>
                  <a:lnTo>
                    <a:pt x="14" y="21"/>
                  </a:lnTo>
                  <a:lnTo>
                    <a:pt x="21" y="21"/>
                  </a:lnTo>
                  <a:lnTo>
                    <a:pt x="24" y="17"/>
                  </a:lnTo>
                  <a:lnTo>
                    <a:pt x="31" y="17"/>
                  </a:lnTo>
                  <a:lnTo>
                    <a:pt x="35" y="17"/>
                  </a:lnTo>
                  <a:lnTo>
                    <a:pt x="39" y="17"/>
                  </a:lnTo>
                  <a:lnTo>
                    <a:pt x="42" y="21"/>
                  </a:lnTo>
                  <a:lnTo>
                    <a:pt x="49" y="21"/>
                  </a:lnTo>
                  <a:lnTo>
                    <a:pt x="56" y="24"/>
                  </a:lnTo>
                  <a:lnTo>
                    <a:pt x="60" y="24"/>
                  </a:lnTo>
                  <a:lnTo>
                    <a:pt x="74" y="31"/>
                  </a:lnTo>
                  <a:lnTo>
                    <a:pt x="74" y="35"/>
                  </a:lnTo>
                  <a:lnTo>
                    <a:pt x="77" y="38"/>
                  </a:lnTo>
                  <a:lnTo>
                    <a:pt x="84" y="38"/>
                  </a:lnTo>
                  <a:lnTo>
                    <a:pt x="95" y="42"/>
                  </a:lnTo>
                  <a:lnTo>
                    <a:pt x="105" y="42"/>
                  </a:lnTo>
                  <a:lnTo>
                    <a:pt x="105" y="45"/>
                  </a:lnTo>
                  <a:lnTo>
                    <a:pt x="98" y="5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8" name="Freeform 336"/>
            <p:cNvSpPr>
              <a:spLocks/>
            </p:cNvSpPr>
            <p:nvPr userDrawn="1"/>
          </p:nvSpPr>
          <p:spPr bwMode="gray">
            <a:xfrm>
              <a:off x="4690" y="2028"/>
              <a:ext cx="33" cy="1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4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7" y="14"/>
                </a:cxn>
                <a:cxn ang="0">
                  <a:pos x="14" y="11"/>
                </a:cxn>
                <a:cxn ang="0">
                  <a:pos x="25" y="14"/>
                </a:cxn>
                <a:cxn ang="0">
                  <a:pos x="25" y="11"/>
                </a:cxn>
                <a:cxn ang="0">
                  <a:pos x="32" y="4"/>
                </a:cxn>
                <a:cxn ang="0">
                  <a:pos x="21" y="0"/>
                </a:cxn>
                <a:cxn ang="0">
                  <a:pos x="11" y="0"/>
                </a:cxn>
              </a:cxnLst>
              <a:rect l="0" t="0" r="r" b="b"/>
              <a:pathLst>
                <a:path w="32" h="14">
                  <a:moveTo>
                    <a:pt x="11" y="0"/>
                  </a:moveTo>
                  <a:lnTo>
                    <a:pt x="4" y="4"/>
                  </a:lnTo>
                  <a:lnTo>
                    <a:pt x="0" y="7"/>
                  </a:lnTo>
                  <a:lnTo>
                    <a:pt x="0" y="11"/>
                  </a:lnTo>
                  <a:lnTo>
                    <a:pt x="7" y="14"/>
                  </a:lnTo>
                  <a:lnTo>
                    <a:pt x="14" y="11"/>
                  </a:lnTo>
                  <a:lnTo>
                    <a:pt x="25" y="14"/>
                  </a:lnTo>
                  <a:lnTo>
                    <a:pt x="25" y="11"/>
                  </a:lnTo>
                  <a:lnTo>
                    <a:pt x="32" y="4"/>
                  </a:lnTo>
                  <a:lnTo>
                    <a:pt x="21" y="0"/>
                  </a:lnTo>
                  <a:lnTo>
                    <a:pt x="1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9" name="Freeform 337"/>
            <p:cNvSpPr>
              <a:spLocks/>
            </p:cNvSpPr>
            <p:nvPr userDrawn="1"/>
          </p:nvSpPr>
          <p:spPr bwMode="gray">
            <a:xfrm>
              <a:off x="3752" y="1253"/>
              <a:ext cx="11" cy="1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3" y="14"/>
                </a:cxn>
                <a:cxn ang="0">
                  <a:pos x="3" y="18"/>
                </a:cxn>
                <a:cxn ang="0">
                  <a:pos x="7" y="18"/>
                </a:cxn>
                <a:cxn ang="0">
                  <a:pos x="7" y="18"/>
                </a:cxn>
                <a:cxn ang="0">
                  <a:pos x="10" y="14"/>
                </a:cxn>
                <a:cxn ang="0">
                  <a:pos x="10" y="7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14"/>
                </a:cxn>
              </a:cxnLst>
              <a:rect l="0" t="0" r="r" b="b"/>
              <a:pathLst>
                <a:path w="10" h="18">
                  <a:moveTo>
                    <a:pt x="0" y="14"/>
                  </a:moveTo>
                  <a:lnTo>
                    <a:pt x="0" y="14"/>
                  </a:lnTo>
                  <a:lnTo>
                    <a:pt x="3" y="14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10" y="14"/>
                  </a:lnTo>
                  <a:lnTo>
                    <a:pt x="10" y="7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10" name="Freeform 338"/>
            <p:cNvSpPr>
              <a:spLocks/>
            </p:cNvSpPr>
            <p:nvPr userDrawn="1"/>
          </p:nvSpPr>
          <p:spPr bwMode="gray">
            <a:xfrm>
              <a:off x="3484" y="1257"/>
              <a:ext cx="18" cy="27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4" y="3"/>
                </a:cxn>
                <a:cxn ang="0">
                  <a:pos x="0" y="7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4" y="25"/>
                </a:cxn>
                <a:cxn ang="0">
                  <a:pos x="7" y="21"/>
                </a:cxn>
                <a:cxn ang="0">
                  <a:pos x="14" y="17"/>
                </a:cxn>
                <a:cxn ang="0">
                  <a:pos x="14" y="17"/>
                </a:cxn>
                <a:cxn ang="0">
                  <a:pos x="18" y="14"/>
                </a:cxn>
                <a:cxn ang="0">
                  <a:pos x="14" y="7"/>
                </a:cxn>
                <a:cxn ang="0">
                  <a:pos x="14" y="3"/>
                </a:cxn>
                <a:cxn ang="0">
                  <a:pos x="11" y="0"/>
                </a:cxn>
              </a:cxnLst>
              <a:rect l="0" t="0" r="r" b="b"/>
              <a:pathLst>
                <a:path w="18" h="25">
                  <a:moveTo>
                    <a:pt x="11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4" y="25"/>
                  </a:lnTo>
                  <a:lnTo>
                    <a:pt x="7" y="21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8" y="14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11" name="Freeform 339"/>
            <p:cNvSpPr>
              <a:spLocks/>
            </p:cNvSpPr>
            <p:nvPr userDrawn="1"/>
          </p:nvSpPr>
          <p:spPr bwMode="gray">
            <a:xfrm>
              <a:off x="575" y="454"/>
              <a:ext cx="2567" cy="1699"/>
            </a:xfrm>
            <a:custGeom>
              <a:avLst/>
              <a:gdLst/>
              <a:ahLst/>
              <a:cxnLst>
                <a:cxn ang="0">
                  <a:pos x="2269" y="395"/>
                </a:cxn>
                <a:cxn ang="0">
                  <a:pos x="2093" y="303"/>
                </a:cxn>
                <a:cxn ang="0">
                  <a:pos x="1889" y="342"/>
                </a:cxn>
                <a:cxn ang="0">
                  <a:pos x="1638" y="194"/>
                </a:cxn>
                <a:cxn ang="0">
                  <a:pos x="1603" y="53"/>
                </a:cxn>
                <a:cxn ang="0">
                  <a:pos x="1455" y="81"/>
                </a:cxn>
                <a:cxn ang="0">
                  <a:pos x="1300" y="166"/>
                </a:cxn>
                <a:cxn ang="0">
                  <a:pos x="1247" y="395"/>
                </a:cxn>
                <a:cxn ang="0">
                  <a:pos x="1156" y="261"/>
                </a:cxn>
                <a:cxn ang="0">
                  <a:pos x="1145" y="412"/>
                </a:cxn>
                <a:cxn ang="0">
                  <a:pos x="1202" y="543"/>
                </a:cxn>
                <a:cxn ang="0">
                  <a:pos x="1121" y="451"/>
                </a:cxn>
                <a:cxn ang="0">
                  <a:pos x="1110" y="451"/>
                </a:cxn>
                <a:cxn ang="0">
                  <a:pos x="1043" y="310"/>
                </a:cxn>
                <a:cxn ang="0">
                  <a:pos x="853" y="423"/>
                </a:cxn>
                <a:cxn ang="0">
                  <a:pos x="712" y="430"/>
                </a:cxn>
                <a:cxn ang="0">
                  <a:pos x="599" y="571"/>
                </a:cxn>
                <a:cxn ang="0">
                  <a:pos x="578" y="402"/>
                </a:cxn>
                <a:cxn ang="0">
                  <a:pos x="434" y="342"/>
                </a:cxn>
                <a:cxn ang="0">
                  <a:pos x="293" y="546"/>
                </a:cxn>
                <a:cxn ang="0">
                  <a:pos x="240" y="754"/>
                </a:cxn>
                <a:cxn ang="0">
                  <a:pos x="356" y="779"/>
                </a:cxn>
                <a:cxn ang="0">
                  <a:pos x="441" y="532"/>
                </a:cxn>
                <a:cxn ang="0">
                  <a:pos x="518" y="694"/>
                </a:cxn>
                <a:cxn ang="0">
                  <a:pos x="412" y="779"/>
                </a:cxn>
                <a:cxn ang="0">
                  <a:pos x="268" y="811"/>
                </a:cxn>
                <a:cxn ang="0">
                  <a:pos x="191" y="885"/>
                </a:cxn>
                <a:cxn ang="0">
                  <a:pos x="191" y="948"/>
                </a:cxn>
                <a:cxn ang="0">
                  <a:pos x="102" y="1001"/>
                </a:cxn>
                <a:cxn ang="0">
                  <a:pos x="18" y="1184"/>
                </a:cxn>
                <a:cxn ang="0">
                  <a:pos x="127" y="1138"/>
                </a:cxn>
                <a:cxn ang="0">
                  <a:pos x="346" y="1156"/>
                </a:cxn>
                <a:cxn ang="0">
                  <a:pos x="314" y="1040"/>
                </a:cxn>
                <a:cxn ang="0">
                  <a:pos x="423" y="1198"/>
                </a:cxn>
                <a:cxn ang="0">
                  <a:pos x="508" y="1096"/>
                </a:cxn>
                <a:cxn ang="0">
                  <a:pos x="571" y="1025"/>
                </a:cxn>
                <a:cxn ang="0">
                  <a:pos x="624" y="1029"/>
                </a:cxn>
                <a:cxn ang="0">
                  <a:pos x="606" y="1107"/>
                </a:cxn>
                <a:cxn ang="0">
                  <a:pos x="483" y="1149"/>
                </a:cxn>
                <a:cxn ang="0">
                  <a:pos x="603" y="1205"/>
                </a:cxn>
                <a:cxn ang="0">
                  <a:pos x="599" y="1343"/>
                </a:cxn>
                <a:cxn ang="0">
                  <a:pos x="708" y="1561"/>
                </a:cxn>
                <a:cxn ang="0">
                  <a:pos x="877" y="1473"/>
                </a:cxn>
                <a:cxn ang="0">
                  <a:pos x="832" y="1406"/>
                </a:cxn>
                <a:cxn ang="0">
                  <a:pos x="849" y="1357"/>
                </a:cxn>
                <a:cxn ang="0">
                  <a:pos x="983" y="1385"/>
                </a:cxn>
                <a:cxn ang="0">
                  <a:pos x="1075" y="1441"/>
                </a:cxn>
                <a:cxn ang="0">
                  <a:pos x="1184" y="1554"/>
                </a:cxn>
                <a:cxn ang="0">
                  <a:pos x="1346" y="1431"/>
                </a:cxn>
                <a:cxn ang="0">
                  <a:pos x="1455" y="1660"/>
                </a:cxn>
                <a:cxn ang="0">
                  <a:pos x="1455" y="1540"/>
                </a:cxn>
                <a:cxn ang="0">
                  <a:pos x="1533" y="1455"/>
                </a:cxn>
                <a:cxn ang="0">
                  <a:pos x="1628" y="1420"/>
                </a:cxn>
                <a:cxn ang="0">
                  <a:pos x="1755" y="1188"/>
                </a:cxn>
                <a:cxn ang="0">
                  <a:pos x="1741" y="1159"/>
                </a:cxn>
                <a:cxn ang="0">
                  <a:pos x="1825" y="1159"/>
                </a:cxn>
                <a:cxn ang="0">
                  <a:pos x="1882" y="1064"/>
                </a:cxn>
                <a:cxn ang="0">
                  <a:pos x="1934" y="839"/>
                </a:cxn>
                <a:cxn ang="0">
                  <a:pos x="2283" y="680"/>
                </a:cxn>
                <a:cxn ang="0">
                  <a:pos x="2297" y="768"/>
                </a:cxn>
                <a:cxn ang="0">
                  <a:pos x="2505" y="645"/>
                </a:cxn>
                <a:cxn ang="0">
                  <a:pos x="2621" y="578"/>
                </a:cxn>
              </a:cxnLst>
              <a:rect l="0" t="0" r="r" b="b"/>
              <a:pathLst>
                <a:path w="2660" h="1723">
                  <a:moveTo>
                    <a:pt x="2618" y="501"/>
                  </a:moveTo>
                  <a:lnTo>
                    <a:pt x="2611" y="497"/>
                  </a:lnTo>
                  <a:lnTo>
                    <a:pt x="2607" y="497"/>
                  </a:lnTo>
                  <a:lnTo>
                    <a:pt x="2600" y="501"/>
                  </a:lnTo>
                  <a:lnTo>
                    <a:pt x="2600" y="504"/>
                  </a:lnTo>
                  <a:lnTo>
                    <a:pt x="2597" y="504"/>
                  </a:lnTo>
                  <a:lnTo>
                    <a:pt x="2590" y="490"/>
                  </a:lnTo>
                  <a:lnTo>
                    <a:pt x="2576" y="465"/>
                  </a:lnTo>
                  <a:lnTo>
                    <a:pt x="2554" y="451"/>
                  </a:lnTo>
                  <a:lnTo>
                    <a:pt x="2537" y="437"/>
                  </a:lnTo>
                  <a:lnTo>
                    <a:pt x="2519" y="430"/>
                  </a:lnTo>
                  <a:lnTo>
                    <a:pt x="2516" y="427"/>
                  </a:lnTo>
                  <a:lnTo>
                    <a:pt x="2477" y="395"/>
                  </a:lnTo>
                  <a:lnTo>
                    <a:pt x="2473" y="395"/>
                  </a:lnTo>
                  <a:lnTo>
                    <a:pt x="2470" y="395"/>
                  </a:lnTo>
                  <a:lnTo>
                    <a:pt x="2459" y="395"/>
                  </a:lnTo>
                  <a:lnTo>
                    <a:pt x="2452" y="395"/>
                  </a:lnTo>
                  <a:lnTo>
                    <a:pt x="2442" y="395"/>
                  </a:lnTo>
                  <a:lnTo>
                    <a:pt x="2438" y="391"/>
                  </a:lnTo>
                  <a:lnTo>
                    <a:pt x="2435" y="388"/>
                  </a:lnTo>
                  <a:lnTo>
                    <a:pt x="2428" y="384"/>
                  </a:lnTo>
                  <a:lnTo>
                    <a:pt x="2424" y="384"/>
                  </a:lnTo>
                  <a:lnTo>
                    <a:pt x="2417" y="384"/>
                  </a:lnTo>
                  <a:lnTo>
                    <a:pt x="2417" y="384"/>
                  </a:lnTo>
                  <a:lnTo>
                    <a:pt x="2413" y="409"/>
                  </a:lnTo>
                  <a:lnTo>
                    <a:pt x="2413" y="427"/>
                  </a:lnTo>
                  <a:lnTo>
                    <a:pt x="2410" y="437"/>
                  </a:lnTo>
                  <a:lnTo>
                    <a:pt x="2396" y="437"/>
                  </a:lnTo>
                  <a:lnTo>
                    <a:pt x="2396" y="430"/>
                  </a:lnTo>
                  <a:lnTo>
                    <a:pt x="2378" y="405"/>
                  </a:lnTo>
                  <a:lnTo>
                    <a:pt x="2396" y="395"/>
                  </a:lnTo>
                  <a:lnTo>
                    <a:pt x="2392" y="388"/>
                  </a:lnTo>
                  <a:lnTo>
                    <a:pt x="2354" y="405"/>
                  </a:lnTo>
                  <a:lnTo>
                    <a:pt x="2347" y="402"/>
                  </a:lnTo>
                  <a:lnTo>
                    <a:pt x="2301" y="398"/>
                  </a:lnTo>
                  <a:lnTo>
                    <a:pt x="2283" y="420"/>
                  </a:lnTo>
                  <a:lnTo>
                    <a:pt x="2269" y="398"/>
                  </a:lnTo>
                  <a:lnTo>
                    <a:pt x="2269" y="398"/>
                  </a:lnTo>
                  <a:lnTo>
                    <a:pt x="2269" y="395"/>
                  </a:lnTo>
                  <a:lnTo>
                    <a:pt x="2269" y="388"/>
                  </a:lnTo>
                  <a:lnTo>
                    <a:pt x="2269" y="381"/>
                  </a:lnTo>
                  <a:lnTo>
                    <a:pt x="2269" y="370"/>
                  </a:lnTo>
                  <a:lnTo>
                    <a:pt x="2262" y="360"/>
                  </a:lnTo>
                  <a:lnTo>
                    <a:pt x="2258" y="353"/>
                  </a:lnTo>
                  <a:lnTo>
                    <a:pt x="2251" y="346"/>
                  </a:lnTo>
                  <a:lnTo>
                    <a:pt x="2241" y="342"/>
                  </a:lnTo>
                  <a:lnTo>
                    <a:pt x="2234" y="342"/>
                  </a:lnTo>
                  <a:lnTo>
                    <a:pt x="2227" y="342"/>
                  </a:lnTo>
                  <a:lnTo>
                    <a:pt x="2220" y="342"/>
                  </a:lnTo>
                  <a:lnTo>
                    <a:pt x="2216" y="346"/>
                  </a:lnTo>
                  <a:lnTo>
                    <a:pt x="2213" y="346"/>
                  </a:lnTo>
                  <a:lnTo>
                    <a:pt x="2213" y="346"/>
                  </a:lnTo>
                  <a:lnTo>
                    <a:pt x="2206" y="346"/>
                  </a:lnTo>
                  <a:lnTo>
                    <a:pt x="2199" y="346"/>
                  </a:lnTo>
                  <a:lnTo>
                    <a:pt x="2188" y="349"/>
                  </a:lnTo>
                  <a:lnTo>
                    <a:pt x="2181" y="349"/>
                  </a:lnTo>
                  <a:lnTo>
                    <a:pt x="2174" y="346"/>
                  </a:lnTo>
                  <a:lnTo>
                    <a:pt x="2167" y="346"/>
                  </a:lnTo>
                  <a:lnTo>
                    <a:pt x="2160" y="342"/>
                  </a:lnTo>
                  <a:lnTo>
                    <a:pt x="2153" y="338"/>
                  </a:lnTo>
                  <a:lnTo>
                    <a:pt x="2149" y="338"/>
                  </a:lnTo>
                  <a:lnTo>
                    <a:pt x="2146" y="342"/>
                  </a:lnTo>
                  <a:lnTo>
                    <a:pt x="2146" y="331"/>
                  </a:lnTo>
                  <a:lnTo>
                    <a:pt x="2139" y="324"/>
                  </a:lnTo>
                  <a:lnTo>
                    <a:pt x="2139" y="324"/>
                  </a:lnTo>
                  <a:lnTo>
                    <a:pt x="2139" y="317"/>
                  </a:lnTo>
                  <a:lnTo>
                    <a:pt x="2139" y="307"/>
                  </a:lnTo>
                  <a:lnTo>
                    <a:pt x="2132" y="296"/>
                  </a:lnTo>
                  <a:lnTo>
                    <a:pt x="2128" y="293"/>
                  </a:lnTo>
                  <a:lnTo>
                    <a:pt x="2121" y="289"/>
                  </a:lnTo>
                  <a:lnTo>
                    <a:pt x="2118" y="293"/>
                  </a:lnTo>
                  <a:lnTo>
                    <a:pt x="2111" y="296"/>
                  </a:lnTo>
                  <a:lnTo>
                    <a:pt x="2107" y="300"/>
                  </a:lnTo>
                  <a:lnTo>
                    <a:pt x="2103" y="300"/>
                  </a:lnTo>
                  <a:lnTo>
                    <a:pt x="2100" y="303"/>
                  </a:lnTo>
                  <a:lnTo>
                    <a:pt x="2100" y="303"/>
                  </a:lnTo>
                  <a:lnTo>
                    <a:pt x="2096" y="303"/>
                  </a:lnTo>
                  <a:lnTo>
                    <a:pt x="2093" y="303"/>
                  </a:lnTo>
                  <a:lnTo>
                    <a:pt x="2093" y="303"/>
                  </a:lnTo>
                  <a:lnTo>
                    <a:pt x="2089" y="300"/>
                  </a:lnTo>
                  <a:lnTo>
                    <a:pt x="2089" y="296"/>
                  </a:lnTo>
                  <a:lnTo>
                    <a:pt x="2089" y="289"/>
                  </a:lnTo>
                  <a:lnTo>
                    <a:pt x="2086" y="286"/>
                  </a:lnTo>
                  <a:lnTo>
                    <a:pt x="2082" y="282"/>
                  </a:lnTo>
                  <a:lnTo>
                    <a:pt x="2075" y="282"/>
                  </a:lnTo>
                  <a:lnTo>
                    <a:pt x="2065" y="282"/>
                  </a:lnTo>
                  <a:lnTo>
                    <a:pt x="2054" y="279"/>
                  </a:lnTo>
                  <a:lnTo>
                    <a:pt x="2044" y="275"/>
                  </a:lnTo>
                  <a:lnTo>
                    <a:pt x="2033" y="275"/>
                  </a:lnTo>
                  <a:lnTo>
                    <a:pt x="2026" y="272"/>
                  </a:lnTo>
                  <a:lnTo>
                    <a:pt x="2019" y="268"/>
                  </a:lnTo>
                  <a:lnTo>
                    <a:pt x="2019" y="268"/>
                  </a:lnTo>
                  <a:lnTo>
                    <a:pt x="2022" y="275"/>
                  </a:lnTo>
                  <a:lnTo>
                    <a:pt x="2019" y="279"/>
                  </a:lnTo>
                  <a:lnTo>
                    <a:pt x="2012" y="286"/>
                  </a:lnTo>
                  <a:lnTo>
                    <a:pt x="2005" y="286"/>
                  </a:lnTo>
                  <a:lnTo>
                    <a:pt x="1998" y="286"/>
                  </a:lnTo>
                  <a:lnTo>
                    <a:pt x="1998" y="293"/>
                  </a:lnTo>
                  <a:lnTo>
                    <a:pt x="1994" y="300"/>
                  </a:lnTo>
                  <a:lnTo>
                    <a:pt x="1994" y="307"/>
                  </a:lnTo>
                  <a:lnTo>
                    <a:pt x="1994" y="314"/>
                  </a:lnTo>
                  <a:lnTo>
                    <a:pt x="1994" y="321"/>
                  </a:lnTo>
                  <a:lnTo>
                    <a:pt x="1994" y="324"/>
                  </a:lnTo>
                  <a:lnTo>
                    <a:pt x="1994" y="324"/>
                  </a:lnTo>
                  <a:lnTo>
                    <a:pt x="1984" y="328"/>
                  </a:lnTo>
                  <a:lnTo>
                    <a:pt x="1973" y="335"/>
                  </a:lnTo>
                  <a:lnTo>
                    <a:pt x="1948" y="321"/>
                  </a:lnTo>
                  <a:lnTo>
                    <a:pt x="1941" y="324"/>
                  </a:lnTo>
                  <a:lnTo>
                    <a:pt x="1927" y="324"/>
                  </a:lnTo>
                  <a:lnTo>
                    <a:pt x="1910" y="310"/>
                  </a:lnTo>
                  <a:lnTo>
                    <a:pt x="1910" y="310"/>
                  </a:lnTo>
                  <a:lnTo>
                    <a:pt x="1906" y="314"/>
                  </a:lnTo>
                  <a:lnTo>
                    <a:pt x="1903" y="321"/>
                  </a:lnTo>
                  <a:lnTo>
                    <a:pt x="1899" y="328"/>
                  </a:lnTo>
                  <a:lnTo>
                    <a:pt x="1896" y="331"/>
                  </a:lnTo>
                  <a:lnTo>
                    <a:pt x="1892" y="338"/>
                  </a:lnTo>
                  <a:lnTo>
                    <a:pt x="1889" y="342"/>
                  </a:lnTo>
                  <a:lnTo>
                    <a:pt x="1885" y="346"/>
                  </a:lnTo>
                  <a:lnTo>
                    <a:pt x="1882" y="349"/>
                  </a:lnTo>
                  <a:lnTo>
                    <a:pt x="1882" y="353"/>
                  </a:lnTo>
                  <a:lnTo>
                    <a:pt x="1878" y="335"/>
                  </a:lnTo>
                  <a:lnTo>
                    <a:pt x="1867" y="321"/>
                  </a:lnTo>
                  <a:lnTo>
                    <a:pt x="1867" y="289"/>
                  </a:lnTo>
                  <a:lnTo>
                    <a:pt x="1871" y="268"/>
                  </a:lnTo>
                  <a:lnTo>
                    <a:pt x="1871" y="261"/>
                  </a:lnTo>
                  <a:lnTo>
                    <a:pt x="1867" y="257"/>
                  </a:lnTo>
                  <a:lnTo>
                    <a:pt x="1864" y="254"/>
                  </a:lnTo>
                  <a:lnTo>
                    <a:pt x="1860" y="254"/>
                  </a:lnTo>
                  <a:lnTo>
                    <a:pt x="1857" y="254"/>
                  </a:lnTo>
                  <a:lnTo>
                    <a:pt x="1853" y="257"/>
                  </a:lnTo>
                  <a:lnTo>
                    <a:pt x="1853" y="257"/>
                  </a:lnTo>
                  <a:lnTo>
                    <a:pt x="1853" y="254"/>
                  </a:lnTo>
                  <a:lnTo>
                    <a:pt x="1850" y="250"/>
                  </a:lnTo>
                  <a:lnTo>
                    <a:pt x="1843" y="247"/>
                  </a:lnTo>
                  <a:lnTo>
                    <a:pt x="1832" y="243"/>
                  </a:lnTo>
                  <a:lnTo>
                    <a:pt x="1822" y="240"/>
                  </a:lnTo>
                  <a:lnTo>
                    <a:pt x="1811" y="240"/>
                  </a:lnTo>
                  <a:lnTo>
                    <a:pt x="1804" y="240"/>
                  </a:lnTo>
                  <a:lnTo>
                    <a:pt x="1801" y="243"/>
                  </a:lnTo>
                  <a:lnTo>
                    <a:pt x="1793" y="243"/>
                  </a:lnTo>
                  <a:lnTo>
                    <a:pt x="1786" y="250"/>
                  </a:lnTo>
                  <a:lnTo>
                    <a:pt x="1779" y="254"/>
                  </a:lnTo>
                  <a:lnTo>
                    <a:pt x="1772" y="254"/>
                  </a:lnTo>
                  <a:lnTo>
                    <a:pt x="1762" y="254"/>
                  </a:lnTo>
                  <a:lnTo>
                    <a:pt x="1751" y="250"/>
                  </a:lnTo>
                  <a:lnTo>
                    <a:pt x="1744" y="247"/>
                  </a:lnTo>
                  <a:lnTo>
                    <a:pt x="1741" y="247"/>
                  </a:lnTo>
                  <a:lnTo>
                    <a:pt x="1737" y="247"/>
                  </a:lnTo>
                  <a:lnTo>
                    <a:pt x="1702" y="226"/>
                  </a:lnTo>
                  <a:lnTo>
                    <a:pt x="1681" y="226"/>
                  </a:lnTo>
                  <a:lnTo>
                    <a:pt x="1663" y="222"/>
                  </a:lnTo>
                  <a:lnTo>
                    <a:pt x="1649" y="215"/>
                  </a:lnTo>
                  <a:lnTo>
                    <a:pt x="1642" y="212"/>
                  </a:lnTo>
                  <a:lnTo>
                    <a:pt x="1631" y="205"/>
                  </a:lnTo>
                  <a:lnTo>
                    <a:pt x="1628" y="198"/>
                  </a:lnTo>
                  <a:lnTo>
                    <a:pt x="1638" y="194"/>
                  </a:lnTo>
                  <a:lnTo>
                    <a:pt x="1638" y="194"/>
                  </a:lnTo>
                  <a:lnTo>
                    <a:pt x="1638" y="187"/>
                  </a:lnTo>
                  <a:lnTo>
                    <a:pt x="1635" y="180"/>
                  </a:lnTo>
                  <a:lnTo>
                    <a:pt x="1631" y="176"/>
                  </a:lnTo>
                  <a:lnTo>
                    <a:pt x="1628" y="176"/>
                  </a:lnTo>
                  <a:lnTo>
                    <a:pt x="1624" y="176"/>
                  </a:lnTo>
                  <a:lnTo>
                    <a:pt x="1621" y="180"/>
                  </a:lnTo>
                  <a:lnTo>
                    <a:pt x="1617" y="180"/>
                  </a:lnTo>
                  <a:lnTo>
                    <a:pt x="1617" y="183"/>
                  </a:lnTo>
                  <a:lnTo>
                    <a:pt x="1614" y="187"/>
                  </a:lnTo>
                  <a:lnTo>
                    <a:pt x="1610" y="194"/>
                  </a:lnTo>
                  <a:lnTo>
                    <a:pt x="1607" y="201"/>
                  </a:lnTo>
                  <a:lnTo>
                    <a:pt x="1600" y="205"/>
                  </a:lnTo>
                  <a:lnTo>
                    <a:pt x="1596" y="208"/>
                  </a:lnTo>
                  <a:lnTo>
                    <a:pt x="1589" y="212"/>
                  </a:lnTo>
                  <a:lnTo>
                    <a:pt x="1586" y="219"/>
                  </a:lnTo>
                  <a:lnTo>
                    <a:pt x="1582" y="222"/>
                  </a:lnTo>
                  <a:lnTo>
                    <a:pt x="1579" y="229"/>
                  </a:lnTo>
                  <a:lnTo>
                    <a:pt x="1575" y="233"/>
                  </a:lnTo>
                  <a:lnTo>
                    <a:pt x="1575" y="236"/>
                  </a:lnTo>
                  <a:lnTo>
                    <a:pt x="1564" y="236"/>
                  </a:lnTo>
                  <a:lnTo>
                    <a:pt x="1561" y="215"/>
                  </a:lnTo>
                  <a:lnTo>
                    <a:pt x="1554" y="205"/>
                  </a:lnTo>
                  <a:lnTo>
                    <a:pt x="1579" y="201"/>
                  </a:lnTo>
                  <a:lnTo>
                    <a:pt x="1607" y="166"/>
                  </a:lnTo>
                  <a:lnTo>
                    <a:pt x="1617" y="155"/>
                  </a:lnTo>
                  <a:lnTo>
                    <a:pt x="1624" y="145"/>
                  </a:lnTo>
                  <a:lnTo>
                    <a:pt x="1631" y="138"/>
                  </a:lnTo>
                  <a:lnTo>
                    <a:pt x="1635" y="131"/>
                  </a:lnTo>
                  <a:lnTo>
                    <a:pt x="1635" y="127"/>
                  </a:lnTo>
                  <a:lnTo>
                    <a:pt x="1635" y="124"/>
                  </a:lnTo>
                  <a:lnTo>
                    <a:pt x="1638" y="99"/>
                  </a:lnTo>
                  <a:lnTo>
                    <a:pt x="1638" y="88"/>
                  </a:lnTo>
                  <a:lnTo>
                    <a:pt x="1638" y="78"/>
                  </a:lnTo>
                  <a:lnTo>
                    <a:pt x="1635" y="67"/>
                  </a:lnTo>
                  <a:lnTo>
                    <a:pt x="1628" y="60"/>
                  </a:lnTo>
                  <a:lnTo>
                    <a:pt x="1617" y="57"/>
                  </a:lnTo>
                  <a:lnTo>
                    <a:pt x="1610" y="53"/>
                  </a:lnTo>
                  <a:lnTo>
                    <a:pt x="1603" y="53"/>
                  </a:lnTo>
                  <a:lnTo>
                    <a:pt x="1596" y="57"/>
                  </a:lnTo>
                  <a:lnTo>
                    <a:pt x="1586" y="60"/>
                  </a:lnTo>
                  <a:lnTo>
                    <a:pt x="1579" y="67"/>
                  </a:lnTo>
                  <a:lnTo>
                    <a:pt x="1564" y="71"/>
                  </a:lnTo>
                  <a:lnTo>
                    <a:pt x="1554" y="71"/>
                  </a:lnTo>
                  <a:lnTo>
                    <a:pt x="1550" y="71"/>
                  </a:lnTo>
                  <a:lnTo>
                    <a:pt x="1547" y="71"/>
                  </a:lnTo>
                  <a:lnTo>
                    <a:pt x="1547" y="53"/>
                  </a:lnTo>
                  <a:lnTo>
                    <a:pt x="1540" y="46"/>
                  </a:lnTo>
                  <a:lnTo>
                    <a:pt x="1550" y="18"/>
                  </a:lnTo>
                  <a:lnTo>
                    <a:pt x="1550" y="18"/>
                  </a:lnTo>
                  <a:lnTo>
                    <a:pt x="1554" y="18"/>
                  </a:lnTo>
                  <a:lnTo>
                    <a:pt x="1554" y="14"/>
                  </a:lnTo>
                  <a:lnTo>
                    <a:pt x="1557" y="14"/>
                  </a:lnTo>
                  <a:lnTo>
                    <a:pt x="1557" y="11"/>
                  </a:lnTo>
                  <a:lnTo>
                    <a:pt x="1554" y="7"/>
                  </a:lnTo>
                  <a:lnTo>
                    <a:pt x="1550" y="4"/>
                  </a:lnTo>
                  <a:lnTo>
                    <a:pt x="1536" y="0"/>
                  </a:lnTo>
                  <a:lnTo>
                    <a:pt x="1529" y="0"/>
                  </a:lnTo>
                  <a:lnTo>
                    <a:pt x="1519" y="4"/>
                  </a:lnTo>
                  <a:lnTo>
                    <a:pt x="1512" y="11"/>
                  </a:lnTo>
                  <a:lnTo>
                    <a:pt x="1508" y="14"/>
                  </a:lnTo>
                  <a:lnTo>
                    <a:pt x="1505" y="18"/>
                  </a:lnTo>
                  <a:lnTo>
                    <a:pt x="1501" y="25"/>
                  </a:lnTo>
                  <a:lnTo>
                    <a:pt x="1498" y="32"/>
                  </a:lnTo>
                  <a:lnTo>
                    <a:pt x="1490" y="39"/>
                  </a:lnTo>
                  <a:lnTo>
                    <a:pt x="1487" y="46"/>
                  </a:lnTo>
                  <a:lnTo>
                    <a:pt x="1480" y="50"/>
                  </a:lnTo>
                  <a:lnTo>
                    <a:pt x="1480" y="53"/>
                  </a:lnTo>
                  <a:lnTo>
                    <a:pt x="1476" y="57"/>
                  </a:lnTo>
                  <a:lnTo>
                    <a:pt x="1480" y="64"/>
                  </a:lnTo>
                  <a:lnTo>
                    <a:pt x="1473" y="78"/>
                  </a:lnTo>
                  <a:lnTo>
                    <a:pt x="1455" y="71"/>
                  </a:lnTo>
                  <a:lnTo>
                    <a:pt x="1452" y="71"/>
                  </a:lnTo>
                  <a:lnTo>
                    <a:pt x="1448" y="71"/>
                  </a:lnTo>
                  <a:lnTo>
                    <a:pt x="1448" y="71"/>
                  </a:lnTo>
                  <a:lnTo>
                    <a:pt x="1452" y="74"/>
                  </a:lnTo>
                  <a:lnTo>
                    <a:pt x="1455" y="78"/>
                  </a:lnTo>
                  <a:lnTo>
                    <a:pt x="1455" y="81"/>
                  </a:lnTo>
                  <a:lnTo>
                    <a:pt x="1455" y="81"/>
                  </a:lnTo>
                  <a:lnTo>
                    <a:pt x="1483" y="102"/>
                  </a:lnTo>
                  <a:lnTo>
                    <a:pt x="1483" y="102"/>
                  </a:lnTo>
                  <a:lnTo>
                    <a:pt x="1483" y="109"/>
                  </a:lnTo>
                  <a:lnTo>
                    <a:pt x="1483" y="117"/>
                  </a:lnTo>
                  <a:lnTo>
                    <a:pt x="1483" y="127"/>
                  </a:lnTo>
                  <a:lnTo>
                    <a:pt x="1480" y="134"/>
                  </a:lnTo>
                  <a:lnTo>
                    <a:pt x="1476" y="134"/>
                  </a:lnTo>
                  <a:lnTo>
                    <a:pt x="1473" y="134"/>
                  </a:lnTo>
                  <a:lnTo>
                    <a:pt x="1466" y="127"/>
                  </a:lnTo>
                  <a:lnTo>
                    <a:pt x="1462" y="117"/>
                  </a:lnTo>
                  <a:lnTo>
                    <a:pt x="1459" y="106"/>
                  </a:lnTo>
                  <a:lnTo>
                    <a:pt x="1452" y="102"/>
                  </a:lnTo>
                  <a:lnTo>
                    <a:pt x="1441" y="95"/>
                  </a:lnTo>
                  <a:lnTo>
                    <a:pt x="1434" y="95"/>
                  </a:lnTo>
                  <a:lnTo>
                    <a:pt x="1424" y="95"/>
                  </a:lnTo>
                  <a:lnTo>
                    <a:pt x="1413" y="95"/>
                  </a:lnTo>
                  <a:lnTo>
                    <a:pt x="1402" y="95"/>
                  </a:lnTo>
                  <a:lnTo>
                    <a:pt x="1395" y="95"/>
                  </a:lnTo>
                  <a:lnTo>
                    <a:pt x="1392" y="92"/>
                  </a:lnTo>
                  <a:lnTo>
                    <a:pt x="1388" y="92"/>
                  </a:lnTo>
                  <a:lnTo>
                    <a:pt x="1388" y="88"/>
                  </a:lnTo>
                  <a:lnTo>
                    <a:pt x="1388" y="88"/>
                  </a:lnTo>
                  <a:lnTo>
                    <a:pt x="1388" y="88"/>
                  </a:lnTo>
                  <a:lnTo>
                    <a:pt x="1381" y="88"/>
                  </a:lnTo>
                  <a:lnTo>
                    <a:pt x="1378" y="92"/>
                  </a:lnTo>
                  <a:lnTo>
                    <a:pt x="1371" y="95"/>
                  </a:lnTo>
                  <a:lnTo>
                    <a:pt x="1364" y="99"/>
                  </a:lnTo>
                  <a:lnTo>
                    <a:pt x="1360" y="102"/>
                  </a:lnTo>
                  <a:lnTo>
                    <a:pt x="1353" y="109"/>
                  </a:lnTo>
                  <a:lnTo>
                    <a:pt x="1343" y="117"/>
                  </a:lnTo>
                  <a:lnTo>
                    <a:pt x="1328" y="120"/>
                  </a:lnTo>
                  <a:lnTo>
                    <a:pt x="1325" y="124"/>
                  </a:lnTo>
                  <a:lnTo>
                    <a:pt x="1318" y="131"/>
                  </a:lnTo>
                  <a:lnTo>
                    <a:pt x="1314" y="138"/>
                  </a:lnTo>
                  <a:lnTo>
                    <a:pt x="1307" y="145"/>
                  </a:lnTo>
                  <a:lnTo>
                    <a:pt x="1304" y="155"/>
                  </a:lnTo>
                  <a:lnTo>
                    <a:pt x="1300" y="162"/>
                  </a:lnTo>
                  <a:lnTo>
                    <a:pt x="1300" y="166"/>
                  </a:lnTo>
                  <a:lnTo>
                    <a:pt x="1300" y="169"/>
                  </a:lnTo>
                  <a:lnTo>
                    <a:pt x="1293" y="176"/>
                  </a:lnTo>
                  <a:lnTo>
                    <a:pt x="1286" y="183"/>
                  </a:lnTo>
                  <a:lnTo>
                    <a:pt x="1279" y="187"/>
                  </a:lnTo>
                  <a:lnTo>
                    <a:pt x="1276" y="191"/>
                  </a:lnTo>
                  <a:lnTo>
                    <a:pt x="1272" y="194"/>
                  </a:lnTo>
                  <a:lnTo>
                    <a:pt x="1272" y="198"/>
                  </a:lnTo>
                  <a:lnTo>
                    <a:pt x="1276" y="201"/>
                  </a:lnTo>
                  <a:lnTo>
                    <a:pt x="1276" y="208"/>
                  </a:lnTo>
                  <a:lnTo>
                    <a:pt x="1272" y="212"/>
                  </a:lnTo>
                  <a:lnTo>
                    <a:pt x="1265" y="215"/>
                  </a:lnTo>
                  <a:lnTo>
                    <a:pt x="1251" y="219"/>
                  </a:lnTo>
                  <a:lnTo>
                    <a:pt x="1233" y="226"/>
                  </a:lnTo>
                  <a:lnTo>
                    <a:pt x="1223" y="233"/>
                  </a:lnTo>
                  <a:lnTo>
                    <a:pt x="1216" y="247"/>
                  </a:lnTo>
                  <a:lnTo>
                    <a:pt x="1216" y="264"/>
                  </a:lnTo>
                  <a:lnTo>
                    <a:pt x="1216" y="279"/>
                  </a:lnTo>
                  <a:lnTo>
                    <a:pt x="1216" y="286"/>
                  </a:lnTo>
                  <a:lnTo>
                    <a:pt x="1219" y="289"/>
                  </a:lnTo>
                  <a:lnTo>
                    <a:pt x="1226" y="293"/>
                  </a:lnTo>
                  <a:lnTo>
                    <a:pt x="1230" y="293"/>
                  </a:lnTo>
                  <a:lnTo>
                    <a:pt x="1237" y="293"/>
                  </a:lnTo>
                  <a:lnTo>
                    <a:pt x="1237" y="293"/>
                  </a:lnTo>
                  <a:lnTo>
                    <a:pt x="1237" y="296"/>
                  </a:lnTo>
                  <a:lnTo>
                    <a:pt x="1240" y="300"/>
                  </a:lnTo>
                  <a:lnTo>
                    <a:pt x="1244" y="307"/>
                  </a:lnTo>
                  <a:lnTo>
                    <a:pt x="1251" y="310"/>
                  </a:lnTo>
                  <a:lnTo>
                    <a:pt x="1254" y="310"/>
                  </a:lnTo>
                  <a:lnTo>
                    <a:pt x="1254" y="314"/>
                  </a:lnTo>
                  <a:lnTo>
                    <a:pt x="1254" y="363"/>
                  </a:lnTo>
                  <a:lnTo>
                    <a:pt x="1251" y="374"/>
                  </a:lnTo>
                  <a:lnTo>
                    <a:pt x="1251" y="381"/>
                  </a:lnTo>
                  <a:lnTo>
                    <a:pt x="1254" y="388"/>
                  </a:lnTo>
                  <a:lnTo>
                    <a:pt x="1258" y="391"/>
                  </a:lnTo>
                  <a:lnTo>
                    <a:pt x="1261" y="395"/>
                  </a:lnTo>
                  <a:lnTo>
                    <a:pt x="1265" y="395"/>
                  </a:lnTo>
                  <a:lnTo>
                    <a:pt x="1265" y="402"/>
                  </a:lnTo>
                  <a:lnTo>
                    <a:pt x="1254" y="402"/>
                  </a:lnTo>
                  <a:lnTo>
                    <a:pt x="1247" y="395"/>
                  </a:lnTo>
                  <a:lnTo>
                    <a:pt x="1240" y="391"/>
                  </a:lnTo>
                  <a:lnTo>
                    <a:pt x="1233" y="381"/>
                  </a:lnTo>
                  <a:lnTo>
                    <a:pt x="1233" y="377"/>
                  </a:lnTo>
                  <a:lnTo>
                    <a:pt x="1233" y="370"/>
                  </a:lnTo>
                  <a:lnTo>
                    <a:pt x="1233" y="363"/>
                  </a:lnTo>
                  <a:lnTo>
                    <a:pt x="1233" y="360"/>
                  </a:lnTo>
                  <a:lnTo>
                    <a:pt x="1230" y="356"/>
                  </a:lnTo>
                  <a:lnTo>
                    <a:pt x="1226" y="353"/>
                  </a:lnTo>
                  <a:lnTo>
                    <a:pt x="1226" y="353"/>
                  </a:lnTo>
                  <a:lnTo>
                    <a:pt x="1230" y="349"/>
                  </a:lnTo>
                  <a:lnTo>
                    <a:pt x="1233" y="342"/>
                  </a:lnTo>
                  <a:lnTo>
                    <a:pt x="1237" y="338"/>
                  </a:lnTo>
                  <a:lnTo>
                    <a:pt x="1240" y="331"/>
                  </a:lnTo>
                  <a:lnTo>
                    <a:pt x="1240" y="324"/>
                  </a:lnTo>
                  <a:lnTo>
                    <a:pt x="1240" y="317"/>
                  </a:lnTo>
                  <a:lnTo>
                    <a:pt x="1240" y="314"/>
                  </a:lnTo>
                  <a:lnTo>
                    <a:pt x="1237" y="314"/>
                  </a:lnTo>
                  <a:lnTo>
                    <a:pt x="1230" y="314"/>
                  </a:lnTo>
                  <a:lnTo>
                    <a:pt x="1223" y="314"/>
                  </a:lnTo>
                  <a:lnTo>
                    <a:pt x="1219" y="310"/>
                  </a:lnTo>
                  <a:lnTo>
                    <a:pt x="1216" y="307"/>
                  </a:lnTo>
                  <a:lnTo>
                    <a:pt x="1212" y="307"/>
                  </a:lnTo>
                  <a:lnTo>
                    <a:pt x="1212" y="303"/>
                  </a:lnTo>
                  <a:lnTo>
                    <a:pt x="1209" y="303"/>
                  </a:lnTo>
                  <a:lnTo>
                    <a:pt x="1205" y="303"/>
                  </a:lnTo>
                  <a:lnTo>
                    <a:pt x="1195" y="303"/>
                  </a:lnTo>
                  <a:lnTo>
                    <a:pt x="1188" y="300"/>
                  </a:lnTo>
                  <a:lnTo>
                    <a:pt x="1180" y="296"/>
                  </a:lnTo>
                  <a:lnTo>
                    <a:pt x="1177" y="293"/>
                  </a:lnTo>
                  <a:lnTo>
                    <a:pt x="1173" y="289"/>
                  </a:lnTo>
                  <a:lnTo>
                    <a:pt x="1170" y="289"/>
                  </a:lnTo>
                  <a:lnTo>
                    <a:pt x="1166" y="293"/>
                  </a:lnTo>
                  <a:lnTo>
                    <a:pt x="1166" y="296"/>
                  </a:lnTo>
                  <a:lnTo>
                    <a:pt x="1163" y="296"/>
                  </a:lnTo>
                  <a:lnTo>
                    <a:pt x="1159" y="293"/>
                  </a:lnTo>
                  <a:lnTo>
                    <a:pt x="1159" y="286"/>
                  </a:lnTo>
                  <a:lnTo>
                    <a:pt x="1159" y="279"/>
                  </a:lnTo>
                  <a:lnTo>
                    <a:pt x="1156" y="272"/>
                  </a:lnTo>
                  <a:lnTo>
                    <a:pt x="1156" y="261"/>
                  </a:lnTo>
                  <a:lnTo>
                    <a:pt x="1156" y="257"/>
                  </a:lnTo>
                  <a:lnTo>
                    <a:pt x="1152" y="254"/>
                  </a:lnTo>
                  <a:lnTo>
                    <a:pt x="1145" y="254"/>
                  </a:lnTo>
                  <a:lnTo>
                    <a:pt x="1142" y="254"/>
                  </a:lnTo>
                  <a:lnTo>
                    <a:pt x="1138" y="257"/>
                  </a:lnTo>
                  <a:lnTo>
                    <a:pt x="1138" y="257"/>
                  </a:lnTo>
                  <a:lnTo>
                    <a:pt x="1131" y="257"/>
                  </a:lnTo>
                  <a:lnTo>
                    <a:pt x="1131" y="261"/>
                  </a:lnTo>
                  <a:lnTo>
                    <a:pt x="1131" y="264"/>
                  </a:lnTo>
                  <a:lnTo>
                    <a:pt x="1131" y="272"/>
                  </a:lnTo>
                  <a:lnTo>
                    <a:pt x="1131" y="275"/>
                  </a:lnTo>
                  <a:lnTo>
                    <a:pt x="1131" y="279"/>
                  </a:lnTo>
                  <a:lnTo>
                    <a:pt x="1135" y="286"/>
                  </a:lnTo>
                  <a:lnTo>
                    <a:pt x="1135" y="289"/>
                  </a:lnTo>
                  <a:lnTo>
                    <a:pt x="1135" y="296"/>
                  </a:lnTo>
                  <a:lnTo>
                    <a:pt x="1135" y="300"/>
                  </a:lnTo>
                  <a:lnTo>
                    <a:pt x="1128" y="303"/>
                  </a:lnTo>
                  <a:lnTo>
                    <a:pt x="1121" y="310"/>
                  </a:lnTo>
                  <a:lnTo>
                    <a:pt x="1117" y="314"/>
                  </a:lnTo>
                  <a:lnTo>
                    <a:pt x="1114" y="321"/>
                  </a:lnTo>
                  <a:lnTo>
                    <a:pt x="1114" y="328"/>
                  </a:lnTo>
                  <a:lnTo>
                    <a:pt x="1114" y="335"/>
                  </a:lnTo>
                  <a:lnTo>
                    <a:pt x="1117" y="338"/>
                  </a:lnTo>
                  <a:lnTo>
                    <a:pt x="1121" y="342"/>
                  </a:lnTo>
                  <a:lnTo>
                    <a:pt x="1124" y="342"/>
                  </a:lnTo>
                  <a:lnTo>
                    <a:pt x="1128" y="346"/>
                  </a:lnTo>
                  <a:lnTo>
                    <a:pt x="1128" y="349"/>
                  </a:lnTo>
                  <a:lnTo>
                    <a:pt x="1124" y="360"/>
                  </a:lnTo>
                  <a:lnTo>
                    <a:pt x="1124" y="367"/>
                  </a:lnTo>
                  <a:lnTo>
                    <a:pt x="1121" y="374"/>
                  </a:lnTo>
                  <a:lnTo>
                    <a:pt x="1117" y="377"/>
                  </a:lnTo>
                  <a:lnTo>
                    <a:pt x="1114" y="384"/>
                  </a:lnTo>
                  <a:lnTo>
                    <a:pt x="1114" y="395"/>
                  </a:lnTo>
                  <a:lnTo>
                    <a:pt x="1114" y="402"/>
                  </a:lnTo>
                  <a:lnTo>
                    <a:pt x="1114" y="412"/>
                  </a:lnTo>
                  <a:lnTo>
                    <a:pt x="1114" y="416"/>
                  </a:lnTo>
                  <a:lnTo>
                    <a:pt x="1114" y="420"/>
                  </a:lnTo>
                  <a:lnTo>
                    <a:pt x="1131" y="420"/>
                  </a:lnTo>
                  <a:lnTo>
                    <a:pt x="1145" y="412"/>
                  </a:lnTo>
                  <a:lnTo>
                    <a:pt x="1152" y="409"/>
                  </a:lnTo>
                  <a:lnTo>
                    <a:pt x="1159" y="412"/>
                  </a:lnTo>
                  <a:lnTo>
                    <a:pt x="1163" y="416"/>
                  </a:lnTo>
                  <a:lnTo>
                    <a:pt x="1166" y="420"/>
                  </a:lnTo>
                  <a:lnTo>
                    <a:pt x="1170" y="423"/>
                  </a:lnTo>
                  <a:lnTo>
                    <a:pt x="1170" y="423"/>
                  </a:lnTo>
                  <a:lnTo>
                    <a:pt x="1170" y="427"/>
                  </a:lnTo>
                  <a:lnTo>
                    <a:pt x="1173" y="430"/>
                  </a:lnTo>
                  <a:lnTo>
                    <a:pt x="1173" y="437"/>
                  </a:lnTo>
                  <a:lnTo>
                    <a:pt x="1177" y="448"/>
                  </a:lnTo>
                  <a:lnTo>
                    <a:pt x="1177" y="455"/>
                  </a:lnTo>
                  <a:lnTo>
                    <a:pt x="1180" y="462"/>
                  </a:lnTo>
                  <a:lnTo>
                    <a:pt x="1180" y="469"/>
                  </a:lnTo>
                  <a:lnTo>
                    <a:pt x="1184" y="472"/>
                  </a:lnTo>
                  <a:lnTo>
                    <a:pt x="1188" y="472"/>
                  </a:lnTo>
                  <a:lnTo>
                    <a:pt x="1191" y="472"/>
                  </a:lnTo>
                  <a:lnTo>
                    <a:pt x="1191" y="472"/>
                  </a:lnTo>
                  <a:lnTo>
                    <a:pt x="1191" y="472"/>
                  </a:lnTo>
                  <a:lnTo>
                    <a:pt x="1198" y="472"/>
                  </a:lnTo>
                  <a:lnTo>
                    <a:pt x="1202" y="472"/>
                  </a:lnTo>
                  <a:lnTo>
                    <a:pt x="1205" y="476"/>
                  </a:lnTo>
                  <a:lnTo>
                    <a:pt x="1212" y="479"/>
                  </a:lnTo>
                  <a:lnTo>
                    <a:pt x="1219" y="483"/>
                  </a:lnTo>
                  <a:lnTo>
                    <a:pt x="1223" y="483"/>
                  </a:lnTo>
                  <a:lnTo>
                    <a:pt x="1226" y="483"/>
                  </a:lnTo>
                  <a:lnTo>
                    <a:pt x="1223" y="486"/>
                  </a:lnTo>
                  <a:lnTo>
                    <a:pt x="1216" y="490"/>
                  </a:lnTo>
                  <a:lnTo>
                    <a:pt x="1212" y="493"/>
                  </a:lnTo>
                  <a:lnTo>
                    <a:pt x="1209" y="493"/>
                  </a:lnTo>
                  <a:lnTo>
                    <a:pt x="1205" y="493"/>
                  </a:lnTo>
                  <a:lnTo>
                    <a:pt x="1202" y="497"/>
                  </a:lnTo>
                  <a:lnTo>
                    <a:pt x="1198" y="501"/>
                  </a:lnTo>
                  <a:lnTo>
                    <a:pt x="1195" y="504"/>
                  </a:lnTo>
                  <a:lnTo>
                    <a:pt x="1195" y="508"/>
                  </a:lnTo>
                  <a:lnTo>
                    <a:pt x="1198" y="511"/>
                  </a:lnTo>
                  <a:lnTo>
                    <a:pt x="1198" y="518"/>
                  </a:lnTo>
                  <a:lnTo>
                    <a:pt x="1202" y="525"/>
                  </a:lnTo>
                  <a:lnTo>
                    <a:pt x="1202" y="532"/>
                  </a:lnTo>
                  <a:lnTo>
                    <a:pt x="1202" y="543"/>
                  </a:lnTo>
                  <a:lnTo>
                    <a:pt x="1202" y="546"/>
                  </a:lnTo>
                  <a:lnTo>
                    <a:pt x="1198" y="550"/>
                  </a:lnTo>
                  <a:lnTo>
                    <a:pt x="1195" y="550"/>
                  </a:lnTo>
                  <a:lnTo>
                    <a:pt x="1191" y="550"/>
                  </a:lnTo>
                  <a:lnTo>
                    <a:pt x="1188" y="543"/>
                  </a:lnTo>
                  <a:lnTo>
                    <a:pt x="1188" y="539"/>
                  </a:lnTo>
                  <a:lnTo>
                    <a:pt x="1184" y="529"/>
                  </a:lnTo>
                  <a:lnTo>
                    <a:pt x="1184" y="522"/>
                  </a:lnTo>
                  <a:lnTo>
                    <a:pt x="1180" y="515"/>
                  </a:lnTo>
                  <a:lnTo>
                    <a:pt x="1177" y="508"/>
                  </a:lnTo>
                  <a:lnTo>
                    <a:pt x="1173" y="501"/>
                  </a:lnTo>
                  <a:lnTo>
                    <a:pt x="1170" y="501"/>
                  </a:lnTo>
                  <a:lnTo>
                    <a:pt x="1166" y="501"/>
                  </a:lnTo>
                  <a:lnTo>
                    <a:pt x="1166" y="504"/>
                  </a:lnTo>
                  <a:lnTo>
                    <a:pt x="1163" y="508"/>
                  </a:lnTo>
                  <a:lnTo>
                    <a:pt x="1163" y="511"/>
                  </a:lnTo>
                  <a:lnTo>
                    <a:pt x="1159" y="515"/>
                  </a:lnTo>
                  <a:lnTo>
                    <a:pt x="1156" y="518"/>
                  </a:lnTo>
                  <a:lnTo>
                    <a:pt x="1152" y="522"/>
                  </a:lnTo>
                  <a:lnTo>
                    <a:pt x="1149" y="522"/>
                  </a:lnTo>
                  <a:lnTo>
                    <a:pt x="1149" y="518"/>
                  </a:lnTo>
                  <a:lnTo>
                    <a:pt x="1152" y="515"/>
                  </a:lnTo>
                  <a:lnTo>
                    <a:pt x="1152" y="515"/>
                  </a:lnTo>
                  <a:lnTo>
                    <a:pt x="1152" y="511"/>
                  </a:lnTo>
                  <a:lnTo>
                    <a:pt x="1156" y="493"/>
                  </a:lnTo>
                  <a:lnTo>
                    <a:pt x="1159" y="465"/>
                  </a:lnTo>
                  <a:lnTo>
                    <a:pt x="1159" y="441"/>
                  </a:lnTo>
                  <a:lnTo>
                    <a:pt x="1159" y="430"/>
                  </a:lnTo>
                  <a:lnTo>
                    <a:pt x="1152" y="420"/>
                  </a:lnTo>
                  <a:lnTo>
                    <a:pt x="1145" y="430"/>
                  </a:lnTo>
                  <a:lnTo>
                    <a:pt x="1145" y="430"/>
                  </a:lnTo>
                  <a:lnTo>
                    <a:pt x="1138" y="430"/>
                  </a:lnTo>
                  <a:lnTo>
                    <a:pt x="1131" y="434"/>
                  </a:lnTo>
                  <a:lnTo>
                    <a:pt x="1128" y="434"/>
                  </a:lnTo>
                  <a:lnTo>
                    <a:pt x="1124" y="437"/>
                  </a:lnTo>
                  <a:lnTo>
                    <a:pt x="1124" y="441"/>
                  </a:lnTo>
                  <a:lnTo>
                    <a:pt x="1121" y="441"/>
                  </a:lnTo>
                  <a:lnTo>
                    <a:pt x="1121" y="444"/>
                  </a:lnTo>
                  <a:lnTo>
                    <a:pt x="1121" y="451"/>
                  </a:lnTo>
                  <a:lnTo>
                    <a:pt x="1121" y="462"/>
                  </a:lnTo>
                  <a:lnTo>
                    <a:pt x="1121" y="476"/>
                  </a:lnTo>
                  <a:lnTo>
                    <a:pt x="1121" y="486"/>
                  </a:lnTo>
                  <a:lnTo>
                    <a:pt x="1121" y="493"/>
                  </a:lnTo>
                  <a:lnTo>
                    <a:pt x="1121" y="501"/>
                  </a:lnTo>
                  <a:lnTo>
                    <a:pt x="1117" y="508"/>
                  </a:lnTo>
                  <a:lnTo>
                    <a:pt x="1114" y="511"/>
                  </a:lnTo>
                  <a:lnTo>
                    <a:pt x="1106" y="511"/>
                  </a:lnTo>
                  <a:lnTo>
                    <a:pt x="1099" y="515"/>
                  </a:lnTo>
                  <a:lnTo>
                    <a:pt x="1096" y="515"/>
                  </a:lnTo>
                  <a:lnTo>
                    <a:pt x="1089" y="518"/>
                  </a:lnTo>
                  <a:lnTo>
                    <a:pt x="1089" y="518"/>
                  </a:lnTo>
                  <a:lnTo>
                    <a:pt x="1078" y="522"/>
                  </a:lnTo>
                  <a:lnTo>
                    <a:pt x="1068" y="518"/>
                  </a:lnTo>
                  <a:lnTo>
                    <a:pt x="1061" y="518"/>
                  </a:lnTo>
                  <a:lnTo>
                    <a:pt x="1050" y="515"/>
                  </a:lnTo>
                  <a:lnTo>
                    <a:pt x="1047" y="511"/>
                  </a:lnTo>
                  <a:lnTo>
                    <a:pt x="1043" y="511"/>
                  </a:lnTo>
                  <a:lnTo>
                    <a:pt x="1047" y="508"/>
                  </a:lnTo>
                  <a:lnTo>
                    <a:pt x="1054" y="508"/>
                  </a:lnTo>
                  <a:lnTo>
                    <a:pt x="1061" y="504"/>
                  </a:lnTo>
                  <a:lnTo>
                    <a:pt x="1068" y="504"/>
                  </a:lnTo>
                  <a:lnTo>
                    <a:pt x="1078" y="501"/>
                  </a:lnTo>
                  <a:lnTo>
                    <a:pt x="1082" y="501"/>
                  </a:lnTo>
                  <a:lnTo>
                    <a:pt x="1085" y="501"/>
                  </a:lnTo>
                  <a:lnTo>
                    <a:pt x="1089" y="497"/>
                  </a:lnTo>
                  <a:lnTo>
                    <a:pt x="1092" y="493"/>
                  </a:lnTo>
                  <a:lnTo>
                    <a:pt x="1092" y="493"/>
                  </a:lnTo>
                  <a:lnTo>
                    <a:pt x="1092" y="490"/>
                  </a:lnTo>
                  <a:lnTo>
                    <a:pt x="1089" y="486"/>
                  </a:lnTo>
                  <a:lnTo>
                    <a:pt x="1089" y="483"/>
                  </a:lnTo>
                  <a:lnTo>
                    <a:pt x="1089" y="479"/>
                  </a:lnTo>
                  <a:lnTo>
                    <a:pt x="1089" y="479"/>
                  </a:lnTo>
                  <a:lnTo>
                    <a:pt x="1092" y="476"/>
                  </a:lnTo>
                  <a:lnTo>
                    <a:pt x="1096" y="472"/>
                  </a:lnTo>
                  <a:lnTo>
                    <a:pt x="1099" y="465"/>
                  </a:lnTo>
                  <a:lnTo>
                    <a:pt x="1103" y="458"/>
                  </a:lnTo>
                  <a:lnTo>
                    <a:pt x="1106" y="455"/>
                  </a:lnTo>
                  <a:lnTo>
                    <a:pt x="1110" y="451"/>
                  </a:lnTo>
                  <a:lnTo>
                    <a:pt x="1110" y="448"/>
                  </a:lnTo>
                  <a:lnTo>
                    <a:pt x="1114" y="444"/>
                  </a:lnTo>
                  <a:lnTo>
                    <a:pt x="1114" y="441"/>
                  </a:lnTo>
                  <a:lnTo>
                    <a:pt x="1110" y="437"/>
                  </a:lnTo>
                  <a:lnTo>
                    <a:pt x="1110" y="437"/>
                  </a:lnTo>
                  <a:lnTo>
                    <a:pt x="1110" y="437"/>
                  </a:lnTo>
                  <a:lnTo>
                    <a:pt x="1106" y="437"/>
                  </a:lnTo>
                  <a:lnTo>
                    <a:pt x="1103" y="434"/>
                  </a:lnTo>
                  <a:lnTo>
                    <a:pt x="1099" y="430"/>
                  </a:lnTo>
                  <a:lnTo>
                    <a:pt x="1099" y="430"/>
                  </a:lnTo>
                  <a:lnTo>
                    <a:pt x="1099" y="416"/>
                  </a:lnTo>
                  <a:lnTo>
                    <a:pt x="1099" y="395"/>
                  </a:lnTo>
                  <a:lnTo>
                    <a:pt x="1099" y="377"/>
                  </a:lnTo>
                  <a:lnTo>
                    <a:pt x="1099" y="367"/>
                  </a:lnTo>
                  <a:lnTo>
                    <a:pt x="1103" y="356"/>
                  </a:lnTo>
                  <a:lnTo>
                    <a:pt x="1099" y="349"/>
                  </a:lnTo>
                  <a:lnTo>
                    <a:pt x="1096" y="342"/>
                  </a:lnTo>
                  <a:lnTo>
                    <a:pt x="1096" y="335"/>
                  </a:lnTo>
                  <a:lnTo>
                    <a:pt x="1092" y="335"/>
                  </a:lnTo>
                  <a:lnTo>
                    <a:pt x="1092" y="307"/>
                  </a:lnTo>
                  <a:lnTo>
                    <a:pt x="1099" y="300"/>
                  </a:lnTo>
                  <a:lnTo>
                    <a:pt x="1103" y="289"/>
                  </a:lnTo>
                  <a:lnTo>
                    <a:pt x="1114" y="275"/>
                  </a:lnTo>
                  <a:lnTo>
                    <a:pt x="1117" y="272"/>
                  </a:lnTo>
                  <a:lnTo>
                    <a:pt x="1114" y="268"/>
                  </a:lnTo>
                  <a:lnTo>
                    <a:pt x="1110" y="264"/>
                  </a:lnTo>
                  <a:lnTo>
                    <a:pt x="1106" y="261"/>
                  </a:lnTo>
                  <a:lnTo>
                    <a:pt x="1103" y="261"/>
                  </a:lnTo>
                  <a:lnTo>
                    <a:pt x="1075" y="264"/>
                  </a:lnTo>
                  <a:lnTo>
                    <a:pt x="1071" y="257"/>
                  </a:lnTo>
                  <a:lnTo>
                    <a:pt x="1064" y="261"/>
                  </a:lnTo>
                  <a:lnTo>
                    <a:pt x="1057" y="264"/>
                  </a:lnTo>
                  <a:lnTo>
                    <a:pt x="1054" y="272"/>
                  </a:lnTo>
                  <a:lnTo>
                    <a:pt x="1054" y="282"/>
                  </a:lnTo>
                  <a:lnTo>
                    <a:pt x="1050" y="289"/>
                  </a:lnTo>
                  <a:lnTo>
                    <a:pt x="1050" y="293"/>
                  </a:lnTo>
                  <a:lnTo>
                    <a:pt x="1050" y="296"/>
                  </a:lnTo>
                  <a:lnTo>
                    <a:pt x="1047" y="303"/>
                  </a:lnTo>
                  <a:lnTo>
                    <a:pt x="1043" y="310"/>
                  </a:lnTo>
                  <a:lnTo>
                    <a:pt x="1036" y="314"/>
                  </a:lnTo>
                  <a:lnTo>
                    <a:pt x="1033" y="317"/>
                  </a:lnTo>
                  <a:lnTo>
                    <a:pt x="1033" y="321"/>
                  </a:lnTo>
                  <a:lnTo>
                    <a:pt x="1022" y="335"/>
                  </a:lnTo>
                  <a:lnTo>
                    <a:pt x="1018" y="360"/>
                  </a:lnTo>
                  <a:lnTo>
                    <a:pt x="1022" y="381"/>
                  </a:lnTo>
                  <a:lnTo>
                    <a:pt x="1022" y="388"/>
                  </a:lnTo>
                  <a:lnTo>
                    <a:pt x="1022" y="391"/>
                  </a:lnTo>
                  <a:lnTo>
                    <a:pt x="1025" y="395"/>
                  </a:lnTo>
                  <a:lnTo>
                    <a:pt x="1025" y="402"/>
                  </a:lnTo>
                  <a:lnTo>
                    <a:pt x="1029" y="409"/>
                  </a:lnTo>
                  <a:lnTo>
                    <a:pt x="1029" y="416"/>
                  </a:lnTo>
                  <a:lnTo>
                    <a:pt x="1029" y="423"/>
                  </a:lnTo>
                  <a:lnTo>
                    <a:pt x="1029" y="423"/>
                  </a:lnTo>
                  <a:lnTo>
                    <a:pt x="1025" y="427"/>
                  </a:lnTo>
                  <a:lnTo>
                    <a:pt x="1022" y="427"/>
                  </a:lnTo>
                  <a:lnTo>
                    <a:pt x="1022" y="427"/>
                  </a:lnTo>
                  <a:lnTo>
                    <a:pt x="990" y="391"/>
                  </a:lnTo>
                  <a:lnTo>
                    <a:pt x="951" y="388"/>
                  </a:lnTo>
                  <a:lnTo>
                    <a:pt x="948" y="402"/>
                  </a:lnTo>
                  <a:lnTo>
                    <a:pt x="951" y="409"/>
                  </a:lnTo>
                  <a:lnTo>
                    <a:pt x="951" y="423"/>
                  </a:lnTo>
                  <a:lnTo>
                    <a:pt x="930" y="441"/>
                  </a:lnTo>
                  <a:lnTo>
                    <a:pt x="930" y="430"/>
                  </a:lnTo>
                  <a:lnTo>
                    <a:pt x="930" y="423"/>
                  </a:lnTo>
                  <a:lnTo>
                    <a:pt x="934" y="420"/>
                  </a:lnTo>
                  <a:lnTo>
                    <a:pt x="934" y="416"/>
                  </a:lnTo>
                  <a:lnTo>
                    <a:pt x="923" y="416"/>
                  </a:lnTo>
                  <a:lnTo>
                    <a:pt x="916" y="427"/>
                  </a:lnTo>
                  <a:lnTo>
                    <a:pt x="913" y="437"/>
                  </a:lnTo>
                  <a:lnTo>
                    <a:pt x="888" y="434"/>
                  </a:lnTo>
                  <a:lnTo>
                    <a:pt x="881" y="434"/>
                  </a:lnTo>
                  <a:lnTo>
                    <a:pt x="870" y="437"/>
                  </a:lnTo>
                  <a:lnTo>
                    <a:pt x="867" y="441"/>
                  </a:lnTo>
                  <a:lnTo>
                    <a:pt x="863" y="441"/>
                  </a:lnTo>
                  <a:lnTo>
                    <a:pt x="863" y="441"/>
                  </a:lnTo>
                  <a:lnTo>
                    <a:pt x="863" y="420"/>
                  </a:lnTo>
                  <a:lnTo>
                    <a:pt x="856" y="420"/>
                  </a:lnTo>
                  <a:lnTo>
                    <a:pt x="853" y="423"/>
                  </a:lnTo>
                  <a:lnTo>
                    <a:pt x="846" y="427"/>
                  </a:lnTo>
                  <a:lnTo>
                    <a:pt x="839" y="430"/>
                  </a:lnTo>
                  <a:lnTo>
                    <a:pt x="832" y="437"/>
                  </a:lnTo>
                  <a:lnTo>
                    <a:pt x="825" y="441"/>
                  </a:lnTo>
                  <a:lnTo>
                    <a:pt x="821" y="444"/>
                  </a:lnTo>
                  <a:lnTo>
                    <a:pt x="818" y="444"/>
                  </a:lnTo>
                  <a:lnTo>
                    <a:pt x="804" y="448"/>
                  </a:lnTo>
                  <a:lnTo>
                    <a:pt x="796" y="451"/>
                  </a:lnTo>
                  <a:lnTo>
                    <a:pt x="789" y="458"/>
                  </a:lnTo>
                  <a:lnTo>
                    <a:pt x="782" y="465"/>
                  </a:lnTo>
                  <a:lnTo>
                    <a:pt x="779" y="472"/>
                  </a:lnTo>
                  <a:lnTo>
                    <a:pt x="775" y="479"/>
                  </a:lnTo>
                  <a:lnTo>
                    <a:pt x="775" y="483"/>
                  </a:lnTo>
                  <a:lnTo>
                    <a:pt x="775" y="483"/>
                  </a:lnTo>
                  <a:lnTo>
                    <a:pt x="775" y="490"/>
                  </a:lnTo>
                  <a:lnTo>
                    <a:pt x="772" y="497"/>
                  </a:lnTo>
                  <a:lnTo>
                    <a:pt x="772" y="497"/>
                  </a:lnTo>
                  <a:lnTo>
                    <a:pt x="768" y="497"/>
                  </a:lnTo>
                  <a:lnTo>
                    <a:pt x="765" y="493"/>
                  </a:lnTo>
                  <a:lnTo>
                    <a:pt x="765" y="490"/>
                  </a:lnTo>
                  <a:lnTo>
                    <a:pt x="765" y="490"/>
                  </a:lnTo>
                  <a:lnTo>
                    <a:pt x="747" y="483"/>
                  </a:lnTo>
                  <a:lnTo>
                    <a:pt x="747" y="469"/>
                  </a:lnTo>
                  <a:lnTo>
                    <a:pt x="758" y="462"/>
                  </a:lnTo>
                  <a:lnTo>
                    <a:pt x="761" y="455"/>
                  </a:lnTo>
                  <a:lnTo>
                    <a:pt x="761" y="451"/>
                  </a:lnTo>
                  <a:lnTo>
                    <a:pt x="761" y="448"/>
                  </a:lnTo>
                  <a:lnTo>
                    <a:pt x="761" y="448"/>
                  </a:lnTo>
                  <a:lnTo>
                    <a:pt x="758" y="441"/>
                  </a:lnTo>
                  <a:lnTo>
                    <a:pt x="754" y="434"/>
                  </a:lnTo>
                  <a:lnTo>
                    <a:pt x="747" y="430"/>
                  </a:lnTo>
                  <a:lnTo>
                    <a:pt x="740" y="427"/>
                  </a:lnTo>
                  <a:lnTo>
                    <a:pt x="737" y="427"/>
                  </a:lnTo>
                  <a:lnTo>
                    <a:pt x="733" y="427"/>
                  </a:lnTo>
                  <a:lnTo>
                    <a:pt x="730" y="427"/>
                  </a:lnTo>
                  <a:lnTo>
                    <a:pt x="726" y="427"/>
                  </a:lnTo>
                  <a:lnTo>
                    <a:pt x="722" y="430"/>
                  </a:lnTo>
                  <a:lnTo>
                    <a:pt x="719" y="430"/>
                  </a:lnTo>
                  <a:lnTo>
                    <a:pt x="712" y="430"/>
                  </a:lnTo>
                  <a:lnTo>
                    <a:pt x="712" y="430"/>
                  </a:lnTo>
                  <a:lnTo>
                    <a:pt x="726" y="437"/>
                  </a:lnTo>
                  <a:lnTo>
                    <a:pt x="722" y="462"/>
                  </a:lnTo>
                  <a:lnTo>
                    <a:pt x="726" y="479"/>
                  </a:lnTo>
                  <a:lnTo>
                    <a:pt x="726" y="479"/>
                  </a:lnTo>
                  <a:lnTo>
                    <a:pt x="730" y="483"/>
                  </a:lnTo>
                  <a:lnTo>
                    <a:pt x="730" y="490"/>
                  </a:lnTo>
                  <a:lnTo>
                    <a:pt x="730" y="493"/>
                  </a:lnTo>
                  <a:lnTo>
                    <a:pt x="730" y="504"/>
                  </a:lnTo>
                  <a:lnTo>
                    <a:pt x="730" y="511"/>
                  </a:lnTo>
                  <a:lnTo>
                    <a:pt x="726" y="515"/>
                  </a:lnTo>
                  <a:lnTo>
                    <a:pt x="726" y="515"/>
                  </a:lnTo>
                  <a:lnTo>
                    <a:pt x="715" y="511"/>
                  </a:lnTo>
                  <a:lnTo>
                    <a:pt x="708" y="508"/>
                  </a:lnTo>
                  <a:lnTo>
                    <a:pt x="701" y="508"/>
                  </a:lnTo>
                  <a:lnTo>
                    <a:pt x="684" y="525"/>
                  </a:lnTo>
                  <a:lnTo>
                    <a:pt x="666" y="536"/>
                  </a:lnTo>
                  <a:lnTo>
                    <a:pt x="666" y="543"/>
                  </a:lnTo>
                  <a:lnTo>
                    <a:pt x="666" y="546"/>
                  </a:lnTo>
                  <a:lnTo>
                    <a:pt x="670" y="550"/>
                  </a:lnTo>
                  <a:lnTo>
                    <a:pt x="673" y="553"/>
                  </a:lnTo>
                  <a:lnTo>
                    <a:pt x="677" y="557"/>
                  </a:lnTo>
                  <a:lnTo>
                    <a:pt x="677" y="557"/>
                  </a:lnTo>
                  <a:lnTo>
                    <a:pt x="677" y="567"/>
                  </a:lnTo>
                  <a:lnTo>
                    <a:pt x="652" y="567"/>
                  </a:lnTo>
                  <a:lnTo>
                    <a:pt x="641" y="553"/>
                  </a:lnTo>
                  <a:lnTo>
                    <a:pt x="634" y="539"/>
                  </a:lnTo>
                  <a:lnTo>
                    <a:pt x="624" y="536"/>
                  </a:lnTo>
                  <a:lnTo>
                    <a:pt x="620" y="546"/>
                  </a:lnTo>
                  <a:lnTo>
                    <a:pt x="627" y="564"/>
                  </a:lnTo>
                  <a:lnTo>
                    <a:pt x="638" y="585"/>
                  </a:lnTo>
                  <a:lnTo>
                    <a:pt x="638" y="589"/>
                  </a:lnTo>
                  <a:lnTo>
                    <a:pt x="634" y="592"/>
                  </a:lnTo>
                  <a:lnTo>
                    <a:pt x="634" y="592"/>
                  </a:lnTo>
                  <a:lnTo>
                    <a:pt x="631" y="592"/>
                  </a:lnTo>
                  <a:lnTo>
                    <a:pt x="627" y="589"/>
                  </a:lnTo>
                  <a:lnTo>
                    <a:pt x="627" y="589"/>
                  </a:lnTo>
                  <a:lnTo>
                    <a:pt x="617" y="578"/>
                  </a:lnTo>
                  <a:lnTo>
                    <a:pt x="599" y="571"/>
                  </a:lnTo>
                  <a:lnTo>
                    <a:pt x="599" y="567"/>
                  </a:lnTo>
                  <a:lnTo>
                    <a:pt x="599" y="564"/>
                  </a:lnTo>
                  <a:lnTo>
                    <a:pt x="599" y="557"/>
                  </a:lnTo>
                  <a:lnTo>
                    <a:pt x="599" y="553"/>
                  </a:lnTo>
                  <a:lnTo>
                    <a:pt x="603" y="550"/>
                  </a:lnTo>
                  <a:lnTo>
                    <a:pt x="603" y="543"/>
                  </a:lnTo>
                  <a:lnTo>
                    <a:pt x="603" y="539"/>
                  </a:lnTo>
                  <a:lnTo>
                    <a:pt x="603" y="532"/>
                  </a:lnTo>
                  <a:lnTo>
                    <a:pt x="603" y="532"/>
                  </a:lnTo>
                  <a:lnTo>
                    <a:pt x="578" y="511"/>
                  </a:lnTo>
                  <a:lnTo>
                    <a:pt x="571" y="493"/>
                  </a:lnTo>
                  <a:lnTo>
                    <a:pt x="592" y="501"/>
                  </a:lnTo>
                  <a:lnTo>
                    <a:pt x="599" y="508"/>
                  </a:lnTo>
                  <a:lnTo>
                    <a:pt x="613" y="515"/>
                  </a:lnTo>
                  <a:lnTo>
                    <a:pt x="627" y="525"/>
                  </a:lnTo>
                  <a:lnTo>
                    <a:pt x="634" y="529"/>
                  </a:lnTo>
                  <a:lnTo>
                    <a:pt x="645" y="529"/>
                  </a:lnTo>
                  <a:lnTo>
                    <a:pt x="652" y="525"/>
                  </a:lnTo>
                  <a:lnTo>
                    <a:pt x="659" y="525"/>
                  </a:lnTo>
                  <a:lnTo>
                    <a:pt x="666" y="522"/>
                  </a:lnTo>
                  <a:lnTo>
                    <a:pt x="666" y="522"/>
                  </a:lnTo>
                  <a:lnTo>
                    <a:pt x="680" y="508"/>
                  </a:lnTo>
                  <a:lnTo>
                    <a:pt x="684" y="497"/>
                  </a:lnTo>
                  <a:lnTo>
                    <a:pt x="687" y="486"/>
                  </a:lnTo>
                  <a:lnTo>
                    <a:pt x="691" y="479"/>
                  </a:lnTo>
                  <a:lnTo>
                    <a:pt x="691" y="472"/>
                  </a:lnTo>
                  <a:lnTo>
                    <a:pt x="691" y="469"/>
                  </a:lnTo>
                  <a:lnTo>
                    <a:pt x="687" y="465"/>
                  </a:lnTo>
                  <a:lnTo>
                    <a:pt x="680" y="458"/>
                  </a:lnTo>
                  <a:lnTo>
                    <a:pt x="673" y="455"/>
                  </a:lnTo>
                  <a:lnTo>
                    <a:pt x="666" y="455"/>
                  </a:lnTo>
                  <a:lnTo>
                    <a:pt x="659" y="451"/>
                  </a:lnTo>
                  <a:lnTo>
                    <a:pt x="656" y="451"/>
                  </a:lnTo>
                  <a:lnTo>
                    <a:pt x="649" y="434"/>
                  </a:lnTo>
                  <a:lnTo>
                    <a:pt x="634" y="416"/>
                  </a:lnTo>
                  <a:lnTo>
                    <a:pt x="617" y="405"/>
                  </a:lnTo>
                  <a:lnTo>
                    <a:pt x="599" y="402"/>
                  </a:lnTo>
                  <a:lnTo>
                    <a:pt x="585" y="402"/>
                  </a:lnTo>
                  <a:lnTo>
                    <a:pt x="578" y="402"/>
                  </a:lnTo>
                  <a:lnTo>
                    <a:pt x="578" y="398"/>
                  </a:lnTo>
                  <a:lnTo>
                    <a:pt x="575" y="395"/>
                  </a:lnTo>
                  <a:lnTo>
                    <a:pt x="571" y="391"/>
                  </a:lnTo>
                  <a:lnTo>
                    <a:pt x="567" y="391"/>
                  </a:lnTo>
                  <a:lnTo>
                    <a:pt x="564" y="391"/>
                  </a:lnTo>
                  <a:lnTo>
                    <a:pt x="567" y="384"/>
                  </a:lnTo>
                  <a:lnTo>
                    <a:pt x="578" y="388"/>
                  </a:lnTo>
                  <a:lnTo>
                    <a:pt x="585" y="384"/>
                  </a:lnTo>
                  <a:lnTo>
                    <a:pt x="560" y="374"/>
                  </a:lnTo>
                  <a:lnTo>
                    <a:pt x="553" y="384"/>
                  </a:lnTo>
                  <a:lnTo>
                    <a:pt x="543" y="381"/>
                  </a:lnTo>
                  <a:lnTo>
                    <a:pt x="532" y="377"/>
                  </a:lnTo>
                  <a:lnTo>
                    <a:pt x="525" y="374"/>
                  </a:lnTo>
                  <a:lnTo>
                    <a:pt x="518" y="370"/>
                  </a:lnTo>
                  <a:lnTo>
                    <a:pt x="515" y="370"/>
                  </a:lnTo>
                  <a:lnTo>
                    <a:pt x="515" y="370"/>
                  </a:lnTo>
                  <a:lnTo>
                    <a:pt x="532" y="367"/>
                  </a:lnTo>
                  <a:lnTo>
                    <a:pt x="532" y="370"/>
                  </a:lnTo>
                  <a:lnTo>
                    <a:pt x="529" y="370"/>
                  </a:lnTo>
                  <a:lnTo>
                    <a:pt x="529" y="370"/>
                  </a:lnTo>
                  <a:lnTo>
                    <a:pt x="532" y="370"/>
                  </a:lnTo>
                  <a:lnTo>
                    <a:pt x="536" y="367"/>
                  </a:lnTo>
                  <a:lnTo>
                    <a:pt x="543" y="367"/>
                  </a:lnTo>
                  <a:lnTo>
                    <a:pt x="546" y="360"/>
                  </a:lnTo>
                  <a:lnTo>
                    <a:pt x="546" y="353"/>
                  </a:lnTo>
                  <a:lnTo>
                    <a:pt x="546" y="349"/>
                  </a:lnTo>
                  <a:lnTo>
                    <a:pt x="546" y="346"/>
                  </a:lnTo>
                  <a:lnTo>
                    <a:pt x="532" y="346"/>
                  </a:lnTo>
                  <a:lnTo>
                    <a:pt x="529" y="335"/>
                  </a:lnTo>
                  <a:lnTo>
                    <a:pt x="518" y="328"/>
                  </a:lnTo>
                  <a:lnTo>
                    <a:pt x="497" y="331"/>
                  </a:lnTo>
                  <a:lnTo>
                    <a:pt x="472" y="324"/>
                  </a:lnTo>
                  <a:lnTo>
                    <a:pt x="469" y="331"/>
                  </a:lnTo>
                  <a:lnTo>
                    <a:pt x="462" y="335"/>
                  </a:lnTo>
                  <a:lnTo>
                    <a:pt x="455" y="335"/>
                  </a:lnTo>
                  <a:lnTo>
                    <a:pt x="448" y="338"/>
                  </a:lnTo>
                  <a:lnTo>
                    <a:pt x="444" y="338"/>
                  </a:lnTo>
                  <a:lnTo>
                    <a:pt x="441" y="338"/>
                  </a:lnTo>
                  <a:lnTo>
                    <a:pt x="434" y="342"/>
                  </a:lnTo>
                  <a:lnTo>
                    <a:pt x="430" y="342"/>
                  </a:lnTo>
                  <a:lnTo>
                    <a:pt x="427" y="346"/>
                  </a:lnTo>
                  <a:lnTo>
                    <a:pt x="427" y="346"/>
                  </a:lnTo>
                  <a:lnTo>
                    <a:pt x="427" y="349"/>
                  </a:lnTo>
                  <a:lnTo>
                    <a:pt x="427" y="353"/>
                  </a:lnTo>
                  <a:lnTo>
                    <a:pt x="423" y="356"/>
                  </a:lnTo>
                  <a:lnTo>
                    <a:pt x="420" y="360"/>
                  </a:lnTo>
                  <a:lnTo>
                    <a:pt x="416" y="363"/>
                  </a:lnTo>
                  <a:lnTo>
                    <a:pt x="409" y="363"/>
                  </a:lnTo>
                  <a:lnTo>
                    <a:pt x="405" y="363"/>
                  </a:lnTo>
                  <a:lnTo>
                    <a:pt x="405" y="360"/>
                  </a:lnTo>
                  <a:lnTo>
                    <a:pt x="405" y="360"/>
                  </a:lnTo>
                  <a:lnTo>
                    <a:pt x="405" y="356"/>
                  </a:lnTo>
                  <a:lnTo>
                    <a:pt x="398" y="360"/>
                  </a:lnTo>
                  <a:lnTo>
                    <a:pt x="391" y="363"/>
                  </a:lnTo>
                  <a:lnTo>
                    <a:pt x="388" y="370"/>
                  </a:lnTo>
                  <a:lnTo>
                    <a:pt x="384" y="374"/>
                  </a:lnTo>
                  <a:lnTo>
                    <a:pt x="384" y="377"/>
                  </a:lnTo>
                  <a:lnTo>
                    <a:pt x="377" y="381"/>
                  </a:lnTo>
                  <a:lnTo>
                    <a:pt x="370" y="384"/>
                  </a:lnTo>
                  <a:lnTo>
                    <a:pt x="363" y="388"/>
                  </a:lnTo>
                  <a:lnTo>
                    <a:pt x="360" y="391"/>
                  </a:lnTo>
                  <a:lnTo>
                    <a:pt x="356" y="398"/>
                  </a:lnTo>
                  <a:lnTo>
                    <a:pt x="356" y="405"/>
                  </a:lnTo>
                  <a:lnTo>
                    <a:pt x="356" y="409"/>
                  </a:lnTo>
                  <a:lnTo>
                    <a:pt x="356" y="412"/>
                  </a:lnTo>
                  <a:lnTo>
                    <a:pt x="342" y="444"/>
                  </a:lnTo>
                  <a:lnTo>
                    <a:pt x="321" y="483"/>
                  </a:lnTo>
                  <a:lnTo>
                    <a:pt x="321" y="483"/>
                  </a:lnTo>
                  <a:lnTo>
                    <a:pt x="317" y="490"/>
                  </a:lnTo>
                  <a:lnTo>
                    <a:pt x="317" y="497"/>
                  </a:lnTo>
                  <a:lnTo>
                    <a:pt x="314" y="504"/>
                  </a:lnTo>
                  <a:lnTo>
                    <a:pt x="310" y="511"/>
                  </a:lnTo>
                  <a:lnTo>
                    <a:pt x="307" y="515"/>
                  </a:lnTo>
                  <a:lnTo>
                    <a:pt x="307" y="518"/>
                  </a:lnTo>
                  <a:lnTo>
                    <a:pt x="303" y="522"/>
                  </a:lnTo>
                  <a:lnTo>
                    <a:pt x="300" y="529"/>
                  </a:lnTo>
                  <a:lnTo>
                    <a:pt x="296" y="536"/>
                  </a:lnTo>
                  <a:lnTo>
                    <a:pt x="293" y="546"/>
                  </a:lnTo>
                  <a:lnTo>
                    <a:pt x="289" y="553"/>
                  </a:lnTo>
                  <a:lnTo>
                    <a:pt x="286" y="557"/>
                  </a:lnTo>
                  <a:lnTo>
                    <a:pt x="286" y="560"/>
                  </a:lnTo>
                  <a:lnTo>
                    <a:pt x="275" y="567"/>
                  </a:lnTo>
                  <a:lnTo>
                    <a:pt x="257" y="592"/>
                  </a:lnTo>
                  <a:lnTo>
                    <a:pt x="233" y="610"/>
                  </a:lnTo>
                  <a:lnTo>
                    <a:pt x="229" y="617"/>
                  </a:lnTo>
                  <a:lnTo>
                    <a:pt x="222" y="620"/>
                  </a:lnTo>
                  <a:lnTo>
                    <a:pt x="219" y="624"/>
                  </a:lnTo>
                  <a:lnTo>
                    <a:pt x="215" y="624"/>
                  </a:lnTo>
                  <a:lnTo>
                    <a:pt x="215" y="631"/>
                  </a:lnTo>
                  <a:lnTo>
                    <a:pt x="212" y="638"/>
                  </a:lnTo>
                  <a:lnTo>
                    <a:pt x="208" y="641"/>
                  </a:lnTo>
                  <a:lnTo>
                    <a:pt x="208" y="641"/>
                  </a:lnTo>
                  <a:lnTo>
                    <a:pt x="201" y="652"/>
                  </a:lnTo>
                  <a:lnTo>
                    <a:pt x="201" y="663"/>
                  </a:lnTo>
                  <a:lnTo>
                    <a:pt x="201" y="670"/>
                  </a:lnTo>
                  <a:lnTo>
                    <a:pt x="205" y="677"/>
                  </a:lnTo>
                  <a:lnTo>
                    <a:pt x="208" y="680"/>
                  </a:lnTo>
                  <a:lnTo>
                    <a:pt x="208" y="684"/>
                  </a:lnTo>
                  <a:lnTo>
                    <a:pt x="208" y="687"/>
                  </a:lnTo>
                  <a:lnTo>
                    <a:pt x="208" y="687"/>
                  </a:lnTo>
                  <a:lnTo>
                    <a:pt x="208" y="691"/>
                  </a:lnTo>
                  <a:lnTo>
                    <a:pt x="205" y="694"/>
                  </a:lnTo>
                  <a:lnTo>
                    <a:pt x="205" y="698"/>
                  </a:lnTo>
                  <a:lnTo>
                    <a:pt x="205" y="701"/>
                  </a:lnTo>
                  <a:lnTo>
                    <a:pt x="205" y="705"/>
                  </a:lnTo>
                  <a:lnTo>
                    <a:pt x="201" y="712"/>
                  </a:lnTo>
                  <a:lnTo>
                    <a:pt x="201" y="719"/>
                  </a:lnTo>
                  <a:lnTo>
                    <a:pt x="201" y="726"/>
                  </a:lnTo>
                  <a:lnTo>
                    <a:pt x="205" y="733"/>
                  </a:lnTo>
                  <a:lnTo>
                    <a:pt x="205" y="733"/>
                  </a:lnTo>
                  <a:lnTo>
                    <a:pt x="208" y="744"/>
                  </a:lnTo>
                  <a:lnTo>
                    <a:pt x="212" y="747"/>
                  </a:lnTo>
                  <a:lnTo>
                    <a:pt x="219" y="754"/>
                  </a:lnTo>
                  <a:lnTo>
                    <a:pt x="226" y="758"/>
                  </a:lnTo>
                  <a:lnTo>
                    <a:pt x="229" y="758"/>
                  </a:lnTo>
                  <a:lnTo>
                    <a:pt x="229" y="758"/>
                  </a:lnTo>
                  <a:lnTo>
                    <a:pt x="240" y="754"/>
                  </a:lnTo>
                  <a:lnTo>
                    <a:pt x="247" y="751"/>
                  </a:lnTo>
                  <a:lnTo>
                    <a:pt x="250" y="744"/>
                  </a:lnTo>
                  <a:lnTo>
                    <a:pt x="254" y="740"/>
                  </a:lnTo>
                  <a:lnTo>
                    <a:pt x="257" y="737"/>
                  </a:lnTo>
                  <a:lnTo>
                    <a:pt x="257" y="730"/>
                  </a:lnTo>
                  <a:lnTo>
                    <a:pt x="257" y="722"/>
                  </a:lnTo>
                  <a:lnTo>
                    <a:pt x="261" y="722"/>
                  </a:lnTo>
                  <a:lnTo>
                    <a:pt x="261" y="719"/>
                  </a:lnTo>
                  <a:lnTo>
                    <a:pt x="265" y="719"/>
                  </a:lnTo>
                  <a:lnTo>
                    <a:pt x="272" y="715"/>
                  </a:lnTo>
                  <a:lnTo>
                    <a:pt x="275" y="712"/>
                  </a:lnTo>
                  <a:lnTo>
                    <a:pt x="275" y="708"/>
                  </a:lnTo>
                  <a:lnTo>
                    <a:pt x="282" y="701"/>
                  </a:lnTo>
                  <a:lnTo>
                    <a:pt x="282" y="694"/>
                  </a:lnTo>
                  <a:lnTo>
                    <a:pt x="286" y="687"/>
                  </a:lnTo>
                  <a:lnTo>
                    <a:pt x="286" y="684"/>
                  </a:lnTo>
                  <a:lnTo>
                    <a:pt x="282" y="684"/>
                  </a:lnTo>
                  <a:lnTo>
                    <a:pt x="289" y="701"/>
                  </a:lnTo>
                  <a:lnTo>
                    <a:pt x="289" y="705"/>
                  </a:lnTo>
                  <a:lnTo>
                    <a:pt x="289" y="708"/>
                  </a:lnTo>
                  <a:lnTo>
                    <a:pt x="293" y="715"/>
                  </a:lnTo>
                  <a:lnTo>
                    <a:pt x="293" y="722"/>
                  </a:lnTo>
                  <a:lnTo>
                    <a:pt x="293" y="726"/>
                  </a:lnTo>
                  <a:lnTo>
                    <a:pt x="289" y="730"/>
                  </a:lnTo>
                  <a:lnTo>
                    <a:pt x="289" y="737"/>
                  </a:lnTo>
                  <a:lnTo>
                    <a:pt x="289" y="744"/>
                  </a:lnTo>
                  <a:lnTo>
                    <a:pt x="289" y="744"/>
                  </a:lnTo>
                  <a:lnTo>
                    <a:pt x="289" y="775"/>
                  </a:lnTo>
                  <a:lnTo>
                    <a:pt x="303" y="793"/>
                  </a:lnTo>
                  <a:lnTo>
                    <a:pt x="307" y="814"/>
                  </a:lnTo>
                  <a:lnTo>
                    <a:pt x="317" y="818"/>
                  </a:lnTo>
                  <a:lnTo>
                    <a:pt x="328" y="811"/>
                  </a:lnTo>
                  <a:lnTo>
                    <a:pt x="331" y="807"/>
                  </a:lnTo>
                  <a:lnTo>
                    <a:pt x="335" y="800"/>
                  </a:lnTo>
                  <a:lnTo>
                    <a:pt x="342" y="800"/>
                  </a:lnTo>
                  <a:lnTo>
                    <a:pt x="346" y="796"/>
                  </a:lnTo>
                  <a:lnTo>
                    <a:pt x="349" y="796"/>
                  </a:lnTo>
                  <a:lnTo>
                    <a:pt x="353" y="789"/>
                  </a:lnTo>
                  <a:lnTo>
                    <a:pt x="356" y="779"/>
                  </a:lnTo>
                  <a:lnTo>
                    <a:pt x="356" y="768"/>
                  </a:lnTo>
                  <a:lnTo>
                    <a:pt x="360" y="761"/>
                  </a:lnTo>
                  <a:lnTo>
                    <a:pt x="360" y="754"/>
                  </a:lnTo>
                  <a:lnTo>
                    <a:pt x="360" y="751"/>
                  </a:lnTo>
                  <a:lnTo>
                    <a:pt x="360" y="744"/>
                  </a:lnTo>
                  <a:lnTo>
                    <a:pt x="377" y="722"/>
                  </a:lnTo>
                  <a:lnTo>
                    <a:pt x="384" y="715"/>
                  </a:lnTo>
                  <a:lnTo>
                    <a:pt x="388" y="708"/>
                  </a:lnTo>
                  <a:lnTo>
                    <a:pt x="388" y="705"/>
                  </a:lnTo>
                  <a:lnTo>
                    <a:pt x="388" y="698"/>
                  </a:lnTo>
                  <a:lnTo>
                    <a:pt x="388" y="698"/>
                  </a:lnTo>
                  <a:lnTo>
                    <a:pt x="388" y="691"/>
                  </a:lnTo>
                  <a:lnTo>
                    <a:pt x="381" y="687"/>
                  </a:lnTo>
                  <a:lnTo>
                    <a:pt x="377" y="684"/>
                  </a:lnTo>
                  <a:lnTo>
                    <a:pt x="374" y="684"/>
                  </a:lnTo>
                  <a:lnTo>
                    <a:pt x="370" y="680"/>
                  </a:lnTo>
                  <a:lnTo>
                    <a:pt x="374" y="645"/>
                  </a:lnTo>
                  <a:lnTo>
                    <a:pt x="374" y="649"/>
                  </a:lnTo>
                  <a:lnTo>
                    <a:pt x="374" y="649"/>
                  </a:lnTo>
                  <a:lnTo>
                    <a:pt x="374" y="649"/>
                  </a:lnTo>
                  <a:lnTo>
                    <a:pt x="374" y="649"/>
                  </a:lnTo>
                  <a:lnTo>
                    <a:pt x="374" y="641"/>
                  </a:lnTo>
                  <a:lnTo>
                    <a:pt x="374" y="634"/>
                  </a:lnTo>
                  <a:lnTo>
                    <a:pt x="377" y="627"/>
                  </a:lnTo>
                  <a:lnTo>
                    <a:pt x="381" y="620"/>
                  </a:lnTo>
                  <a:lnTo>
                    <a:pt x="384" y="617"/>
                  </a:lnTo>
                  <a:lnTo>
                    <a:pt x="388" y="613"/>
                  </a:lnTo>
                  <a:lnTo>
                    <a:pt x="391" y="606"/>
                  </a:lnTo>
                  <a:lnTo>
                    <a:pt x="398" y="603"/>
                  </a:lnTo>
                  <a:lnTo>
                    <a:pt x="402" y="599"/>
                  </a:lnTo>
                  <a:lnTo>
                    <a:pt x="405" y="599"/>
                  </a:lnTo>
                  <a:lnTo>
                    <a:pt x="409" y="596"/>
                  </a:lnTo>
                  <a:lnTo>
                    <a:pt x="416" y="589"/>
                  </a:lnTo>
                  <a:lnTo>
                    <a:pt x="420" y="578"/>
                  </a:lnTo>
                  <a:lnTo>
                    <a:pt x="420" y="571"/>
                  </a:lnTo>
                  <a:lnTo>
                    <a:pt x="420" y="567"/>
                  </a:lnTo>
                  <a:lnTo>
                    <a:pt x="420" y="553"/>
                  </a:lnTo>
                  <a:lnTo>
                    <a:pt x="430" y="539"/>
                  </a:lnTo>
                  <a:lnTo>
                    <a:pt x="441" y="532"/>
                  </a:lnTo>
                  <a:lnTo>
                    <a:pt x="448" y="529"/>
                  </a:lnTo>
                  <a:lnTo>
                    <a:pt x="458" y="529"/>
                  </a:lnTo>
                  <a:lnTo>
                    <a:pt x="465" y="532"/>
                  </a:lnTo>
                  <a:lnTo>
                    <a:pt x="472" y="539"/>
                  </a:lnTo>
                  <a:lnTo>
                    <a:pt x="476" y="546"/>
                  </a:lnTo>
                  <a:lnTo>
                    <a:pt x="472" y="553"/>
                  </a:lnTo>
                  <a:lnTo>
                    <a:pt x="469" y="560"/>
                  </a:lnTo>
                  <a:lnTo>
                    <a:pt x="465" y="567"/>
                  </a:lnTo>
                  <a:lnTo>
                    <a:pt x="462" y="571"/>
                  </a:lnTo>
                  <a:lnTo>
                    <a:pt x="458" y="571"/>
                  </a:lnTo>
                  <a:lnTo>
                    <a:pt x="437" y="592"/>
                  </a:lnTo>
                  <a:lnTo>
                    <a:pt x="427" y="599"/>
                  </a:lnTo>
                  <a:lnTo>
                    <a:pt x="423" y="610"/>
                  </a:lnTo>
                  <a:lnTo>
                    <a:pt x="420" y="613"/>
                  </a:lnTo>
                  <a:lnTo>
                    <a:pt x="420" y="617"/>
                  </a:lnTo>
                  <a:lnTo>
                    <a:pt x="420" y="652"/>
                  </a:lnTo>
                  <a:lnTo>
                    <a:pt x="420" y="659"/>
                  </a:lnTo>
                  <a:lnTo>
                    <a:pt x="420" y="666"/>
                  </a:lnTo>
                  <a:lnTo>
                    <a:pt x="420" y="673"/>
                  </a:lnTo>
                  <a:lnTo>
                    <a:pt x="420" y="677"/>
                  </a:lnTo>
                  <a:lnTo>
                    <a:pt x="420" y="680"/>
                  </a:lnTo>
                  <a:lnTo>
                    <a:pt x="423" y="684"/>
                  </a:lnTo>
                  <a:lnTo>
                    <a:pt x="427" y="687"/>
                  </a:lnTo>
                  <a:lnTo>
                    <a:pt x="434" y="694"/>
                  </a:lnTo>
                  <a:lnTo>
                    <a:pt x="437" y="694"/>
                  </a:lnTo>
                  <a:lnTo>
                    <a:pt x="441" y="698"/>
                  </a:lnTo>
                  <a:lnTo>
                    <a:pt x="451" y="701"/>
                  </a:lnTo>
                  <a:lnTo>
                    <a:pt x="458" y="698"/>
                  </a:lnTo>
                  <a:lnTo>
                    <a:pt x="465" y="694"/>
                  </a:lnTo>
                  <a:lnTo>
                    <a:pt x="469" y="694"/>
                  </a:lnTo>
                  <a:lnTo>
                    <a:pt x="472" y="694"/>
                  </a:lnTo>
                  <a:lnTo>
                    <a:pt x="486" y="691"/>
                  </a:lnTo>
                  <a:lnTo>
                    <a:pt x="493" y="687"/>
                  </a:lnTo>
                  <a:lnTo>
                    <a:pt x="501" y="684"/>
                  </a:lnTo>
                  <a:lnTo>
                    <a:pt x="504" y="684"/>
                  </a:lnTo>
                  <a:lnTo>
                    <a:pt x="508" y="684"/>
                  </a:lnTo>
                  <a:lnTo>
                    <a:pt x="508" y="684"/>
                  </a:lnTo>
                  <a:lnTo>
                    <a:pt x="515" y="691"/>
                  </a:lnTo>
                  <a:lnTo>
                    <a:pt x="518" y="694"/>
                  </a:lnTo>
                  <a:lnTo>
                    <a:pt x="525" y="698"/>
                  </a:lnTo>
                  <a:lnTo>
                    <a:pt x="532" y="698"/>
                  </a:lnTo>
                  <a:lnTo>
                    <a:pt x="536" y="698"/>
                  </a:lnTo>
                  <a:lnTo>
                    <a:pt x="532" y="701"/>
                  </a:lnTo>
                  <a:lnTo>
                    <a:pt x="529" y="701"/>
                  </a:lnTo>
                  <a:lnTo>
                    <a:pt x="525" y="705"/>
                  </a:lnTo>
                  <a:lnTo>
                    <a:pt x="525" y="705"/>
                  </a:lnTo>
                  <a:lnTo>
                    <a:pt x="515" y="705"/>
                  </a:lnTo>
                  <a:lnTo>
                    <a:pt x="508" y="708"/>
                  </a:lnTo>
                  <a:lnTo>
                    <a:pt x="501" y="712"/>
                  </a:lnTo>
                  <a:lnTo>
                    <a:pt x="497" y="715"/>
                  </a:lnTo>
                  <a:lnTo>
                    <a:pt x="493" y="715"/>
                  </a:lnTo>
                  <a:lnTo>
                    <a:pt x="490" y="712"/>
                  </a:lnTo>
                  <a:lnTo>
                    <a:pt x="479" y="708"/>
                  </a:lnTo>
                  <a:lnTo>
                    <a:pt x="469" y="708"/>
                  </a:lnTo>
                  <a:lnTo>
                    <a:pt x="462" y="712"/>
                  </a:lnTo>
                  <a:lnTo>
                    <a:pt x="458" y="715"/>
                  </a:lnTo>
                  <a:lnTo>
                    <a:pt x="455" y="719"/>
                  </a:lnTo>
                  <a:lnTo>
                    <a:pt x="451" y="722"/>
                  </a:lnTo>
                  <a:lnTo>
                    <a:pt x="451" y="722"/>
                  </a:lnTo>
                  <a:lnTo>
                    <a:pt x="451" y="726"/>
                  </a:lnTo>
                  <a:lnTo>
                    <a:pt x="448" y="730"/>
                  </a:lnTo>
                  <a:lnTo>
                    <a:pt x="448" y="737"/>
                  </a:lnTo>
                  <a:lnTo>
                    <a:pt x="448" y="744"/>
                  </a:lnTo>
                  <a:lnTo>
                    <a:pt x="448" y="744"/>
                  </a:lnTo>
                  <a:lnTo>
                    <a:pt x="455" y="747"/>
                  </a:lnTo>
                  <a:lnTo>
                    <a:pt x="458" y="758"/>
                  </a:lnTo>
                  <a:lnTo>
                    <a:pt x="458" y="768"/>
                  </a:lnTo>
                  <a:lnTo>
                    <a:pt x="455" y="772"/>
                  </a:lnTo>
                  <a:lnTo>
                    <a:pt x="455" y="775"/>
                  </a:lnTo>
                  <a:lnTo>
                    <a:pt x="451" y="779"/>
                  </a:lnTo>
                  <a:lnTo>
                    <a:pt x="451" y="779"/>
                  </a:lnTo>
                  <a:lnTo>
                    <a:pt x="444" y="775"/>
                  </a:lnTo>
                  <a:lnTo>
                    <a:pt x="441" y="772"/>
                  </a:lnTo>
                  <a:lnTo>
                    <a:pt x="437" y="772"/>
                  </a:lnTo>
                  <a:lnTo>
                    <a:pt x="437" y="768"/>
                  </a:lnTo>
                  <a:lnTo>
                    <a:pt x="427" y="761"/>
                  </a:lnTo>
                  <a:lnTo>
                    <a:pt x="412" y="775"/>
                  </a:lnTo>
                  <a:lnTo>
                    <a:pt x="412" y="779"/>
                  </a:lnTo>
                  <a:lnTo>
                    <a:pt x="409" y="786"/>
                  </a:lnTo>
                  <a:lnTo>
                    <a:pt x="409" y="796"/>
                  </a:lnTo>
                  <a:lnTo>
                    <a:pt x="409" y="804"/>
                  </a:lnTo>
                  <a:lnTo>
                    <a:pt x="409" y="821"/>
                  </a:lnTo>
                  <a:lnTo>
                    <a:pt x="398" y="818"/>
                  </a:lnTo>
                  <a:lnTo>
                    <a:pt x="398" y="821"/>
                  </a:lnTo>
                  <a:lnTo>
                    <a:pt x="398" y="825"/>
                  </a:lnTo>
                  <a:lnTo>
                    <a:pt x="395" y="828"/>
                  </a:lnTo>
                  <a:lnTo>
                    <a:pt x="395" y="828"/>
                  </a:lnTo>
                  <a:lnTo>
                    <a:pt x="374" y="835"/>
                  </a:lnTo>
                  <a:lnTo>
                    <a:pt x="370" y="835"/>
                  </a:lnTo>
                  <a:lnTo>
                    <a:pt x="367" y="835"/>
                  </a:lnTo>
                  <a:lnTo>
                    <a:pt x="367" y="835"/>
                  </a:lnTo>
                  <a:lnTo>
                    <a:pt x="363" y="832"/>
                  </a:lnTo>
                  <a:lnTo>
                    <a:pt x="356" y="835"/>
                  </a:lnTo>
                  <a:lnTo>
                    <a:pt x="353" y="835"/>
                  </a:lnTo>
                  <a:lnTo>
                    <a:pt x="349" y="842"/>
                  </a:lnTo>
                  <a:lnTo>
                    <a:pt x="342" y="842"/>
                  </a:lnTo>
                  <a:lnTo>
                    <a:pt x="342" y="846"/>
                  </a:lnTo>
                  <a:lnTo>
                    <a:pt x="314" y="849"/>
                  </a:lnTo>
                  <a:lnTo>
                    <a:pt x="307" y="839"/>
                  </a:lnTo>
                  <a:lnTo>
                    <a:pt x="300" y="839"/>
                  </a:lnTo>
                  <a:lnTo>
                    <a:pt x="289" y="849"/>
                  </a:lnTo>
                  <a:lnTo>
                    <a:pt x="286" y="853"/>
                  </a:lnTo>
                  <a:lnTo>
                    <a:pt x="282" y="853"/>
                  </a:lnTo>
                  <a:lnTo>
                    <a:pt x="279" y="853"/>
                  </a:lnTo>
                  <a:lnTo>
                    <a:pt x="279" y="853"/>
                  </a:lnTo>
                  <a:lnTo>
                    <a:pt x="279" y="856"/>
                  </a:lnTo>
                  <a:lnTo>
                    <a:pt x="279" y="853"/>
                  </a:lnTo>
                  <a:lnTo>
                    <a:pt x="279" y="853"/>
                  </a:lnTo>
                  <a:lnTo>
                    <a:pt x="279" y="849"/>
                  </a:lnTo>
                  <a:lnTo>
                    <a:pt x="279" y="846"/>
                  </a:lnTo>
                  <a:lnTo>
                    <a:pt x="282" y="846"/>
                  </a:lnTo>
                  <a:lnTo>
                    <a:pt x="282" y="842"/>
                  </a:lnTo>
                  <a:lnTo>
                    <a:pt x="279" y="839"/>
                  </a:lnTo>
                  <a:lnTo>
                    <a:pt x="272" y="835"/>
                  </a:lnTo>
                  <a:lnTo>
                    <a:pt x="268" y="828"/>
                  </a:lnTo>
                  <a:lnTo>
                    <a:pt x="268" y="825"/>
                  </a:lnTo>
                  <a:lnTo>
                    <a:pt x="268" y="811"/>
                  </a:lnTo>
                  <a:lnTo>
                    <a:pt x="268" y="807"/>
                  </a:lnTo>
                  <a:lnTo>
                    <a:pt x="268" y="804"/>
                  </a:lnTo>
                  <a:lnTo>
                    <a:pt x="268" y="800"/>
                  </a:lnTo>
                  <a:lnTo>
                    <a:pt x="268" y="796"/>
                  </a:lnTo>
                  <a:lnTo>
                    <a:pt x="272" y="793"/>
                  </a:lnTo>
                  <a:lnTo>
                    <a:pt x="275" y="793"/>
                  </a:lnTo>
                  <a:lnTo>
                    <a:pt x="275" y="789"/>
                  </a:lnTo>
                  <a:lnTo>
                    <a:pt x="275" y="786"/>
                  </a:lnTo>
                  <a:lnTo>
                    <a:pt x="275" y="782"/>
                  </a:lnTo>
                  <a:lnTo>
                    <a:pt x="272" y="779"/>
                  </a:lnTo>
                  <a:lnTo>
                    <a:pt x="272" y="779"/>
                  </a:lnTo>
                  <a:lnTo>
                    <a:pt x="268" y="772"/>
                  </a:lnTo>
                  <a:lnTo>
                    <a:pt x="268" y="768"/>
                  </a:lnTo>
                  <a:lnTo>
                    <a:pt x="268" y="761"/>
                  </a:lnTo>
                  <a:lnTo>
                    <a:pt x="268" y="761"/>
                  </a:lnTo>
                  <a:lnTo>
                    <a:pt x="265" y="761"/>
                  </a:lnTo>
                  <a:lnTo>
                    <a:pt x="240" y="782"/>
                  </a:lnTo>
                  <a:lnTo>
                    <a:pt x="240" y="786"/>
                  </a:lnTo>
                  <a:lnTo>
                    <a:pt x="236" y="789"/>
                  </a:lnTo>
                  <a:lnTo>
                    <a:pt x="236" y="796"/>
                  </a:lnTo>
                  <a:lnTo>
                    <a:pt x="240" y="804"/>
                  </a:lnTo>
                  <a:lnTo>
                    <a:pt x="240" y="807"/>
                  </a:lnTo>
                  <a:lnTo>
                    <a:pt x="240" y="811"/>
                  </a:lnTo>
                  <a:lnTo>
                    <a:pt x="247" y="821"/>
                  </a:lnTo>
                  <a:lnTo>
                    <a:pt x="247" y="828"/>
                  </a:lnTo>
                  <a:lnTo>
                    <a:pt x="247" y="849"/>
                  </a:lnTo>
                  <a:lnTo>
                    <a:pt x="243" y="856"/>
                  </a:lnTo>
                  <a:lnTo>
                    <a:pt x="240" y="853"/>
                  </a:lnTo>
                  <a:lnTo>
                    <a:pt x="233" y="856"/>
                  </a:lnTo>
                  <a:lnTo>
                    <a:pt x="229" y="860"/>
                  </a:lnTo>
                  <a:lnTo>
                    <a:pt x="222" y="863"/>
                  </a:lnTo>
                  <a:lnTo>
                    <a:pt x="215" y="860"/>
                  </a:lnTo>
                  <a:lnTo>
                    <a:pt x="212" y="860"/>
                  </a:lnTo>
                  <a:lnTo>
                    <a:pt x="212" y="860"/>
                  </a:lnTo>
                  <a:lnTo>
                    <a:pt x="205" y="863"/>
                  </a:lnTo>
                  <a:lnTo>
                    <a:pt x="198" y="870"/>
                  </a:lnTo>
                  <a:lnTo>
                    <a:pt x="194" y="878"/>
                  </a:lnTo>
                  <a:lnTo>
                    <a:pt x="191" y="885"/>
                  </a:lnTo>
                  <a:lnTo>
                    <a:pt x="191" y="885"/>
                  </a:lnTo>
                  <a:lnTo>
                    <a:pt x="187" y="892"/>
                  </a:lnTo>
                  <a:lnTo>
                    <a:pt x="187" y="895"/>
                  </a:lnTo>
                  <a:lnTo>
                    <a:pt x="183" y="902"/>
                  </a:lnTo>
                  <a:lnTo>
                    <a:pt x="180" y="902"/>
                  </a:lnTo>
                  <a:lnTo>
                    <a:pt x="176" y="909"/>
                  </a:lnTo>
                  <a:lnTo>
                    <a:pt x="173" y="913"/>
                  </a:lnTo>
                  <a:lnTo>
                    <a:pt x="169" y="916"/>
                  </a:lnTo>
                  <a:lnTo>
                    <a:pt x="169" y="916"/>
                  </a:lnTo>
                  <a:lnTo>
                    <a:pt x="183" y="934"/>
                  </a:lnTo>
                  <a:lnTo>
                    <a:pt x="183" y="934"/>
                  </a:lnTo>
                  <a:lnTo>
                    <a:pt x="183" y="937"/>
                  </a:lnTo>
                  <a:lnTo>
                    <a:pt x="183" y="941"/>
                  </a:lnTo>
                  <a:lnTo>
                    <a:pt x="187" y="944"/>
                  </a:lnTo>
                  <a:lnTo>
                    <a:pt x="191" y="948"/>
                  </a:lnTo>
                  <a:lnTo>
                    <a:pt x="191" y="948"/>
                  </a:lnTo>
                  <a:lnTo>
                    <a:pt x="194" y="951"/>
                  </a:lnTo>
                  <a:lnTo>
                    <a:pt x="194" y="951"/>
                  </a:lnTo>
                  <a:lnTo>
                    <a:pt x="198" y="959"/>
                  </a:lnTo>
                  <a:lnTo>
                    <a:pt x="198" y="955"/>
                  </a:lnTo>
                  <a:lnTo>
                    <a:pt x="198" y="955"/>
                  </a:lnTo>
                  <a:lnTo>
                    <a:pt x="198" y="955"/>
                  </a:lnTo>
                  <a:lnTo>
                    <a:pt x="198" y="959"/>
                  </a:lnTo>
                  <a:lnTo>
                    <a:pt x="198" y="959"/>
                  </a:lnTo>
                  <a:lnTo>
                    <a:pt x="198" y="962"/>
                  </a:lnTo>
                  <a:lnTo>
                    <a:pt x="201" y="966"/>
                  </a:lnTo>
                  <a:lnTo>
                    <a:pt x="208" y="969"/>
                  </a:lnTo>
                  <a:lnTo>
                    <a:pt x="212" y="973"/>
                  </a:lnTo>
                  <a:lnTo>
                    <a:pt x="212" y="973"/>
                  </a:lnTo>
                  <a:lnTo>
                    <a:pt x="215" y="973"/>
                  </a:lnTo>
                  <a:lnTo>
                    <a:pt x="212" y="973"/>
                  </a:lnTo>
                  <a:lnTo>
                    <a:pt x="212" y="973"/>
                  </a:lnTo>
                  <a:lnTo>
                    <a:pt x="205" y="969"/>
                  </a:lnTo>
                  <a:lnTo>
                    <a:pt x="201" y="966"/>
                  </a:lnTo>
                  <a:lnTo>
                    <a:pt x="201" y="962"/>
                  </a:lnTo>
                  <a:lnTo>
                    <a:pt x="198" y="962"/>
                  </a:lnTo>
                  <a:lnTo>
                    <a:pt x="198" y="959"/>
                  </a:lnTo>
                  <a:lnTo>
                    <a:pt x="198" y="955"/>
                  </a:lnTo>
                  <a:lnTo>
                    <a:pt x="194" y="951"/>
                  </a:lnTo>
                  <a:lnTo>
                    <a:pt x="191" y="948"/>
                  </a:lnTo>
                  <a:lnTo>
                    <a:pt x="183" y="948"/>
                  </a:lnTo>
                  <a:lnTo>
                    <a:pt x="183" y="941"/>
                  </a:lnTo>
                  <a:lnTo>
                    <a:pt x="183" y="937"/>
                  </a:lnTo>
                  <a:lnTo>
                    <a:pt x="183" y="934"/>
                  </a:lnTo>
                  <a:lnTo>
                    <a:pt x="183" y="934"/>
                  </a:lnTo>
                  <a:lnTo>
                    <a:pt x="183" y="930"/>
                  </a:lnTo>
                  <a:lnTo>
                    <a:pt x="180" y="930"/>
                  </a:lnTo>
                  <a:lnTo>
                    <a:pt x="176" y="923"/>
                  </a:lnTo>
                  <a:lnTo>
                    <a:pt x="173" y="920"/>
                  </a:lnTo>
                  <a:lnTo>
                    <a:pt x="169" y="920"/>
                  </a:lnTo>
                  <a:lnTo>
                    <a:pt x="169" y="916"/>
                  </a:lnTo>
                  <a:lnTo>
                    <a:pt x="162" y="920"/>
                  </a:lnTo>
                  <a:lnTo>
                    <a:pt x="159" y="923"/>
                  </a:lnTo>
                  <a:lnTo>
                    <a:pt x="155" y="927"/>
                  </a:lnTo>
                  <a:lnTo>
                    <a:pt x="152" y="930"/>
                  </a:lnTo>
                  <a:lnTo>
                    <a:pt x="148" y="930"/>
                  </a:lnTo>
                  <a:lnTo>
                    <a:pt x="141" y="934"/>
                  </a:lnTo>
                  <a:lnTo>
                    <a:pt x="134" y="944"/>
                  </a:lnTo>
                  <a:lnTo>
                    <a:pt x="131" y="944"/>
                  </a:lnTo>
                  <a:lnTo>
                    <a:pt x="124" y="944"/>
                  </a:lnTo>
                  <a:lnTo>
                    <a:pt x="120" y="948"/>
                  </a:lnTo>
                  <a:lnTo>
                    <a:pt x="117" y="948"/>
                  </a:lnTo>
                  <a:lnTo>
                    <a:pt x="113" y="948"/>
                  </a:lnTo>
                  <a:lnTo>
                    <a:pt x="106" y="951"/>
                  </a:lnTo>
                  <a:lnTo>
                    <a:pt x="99" y="955"/>
                  </a:lnTo>
                  <a:lnTo>
                    <a:pt x="92" y="955"/>
                  </a:lnTo>
                  <a:lnTo>
                    <a:pt x="92" y="955"/>
                  </a:lnTo>
                  <a:lnTo>
                    <a:pt x="81" y="955"/>
                  </a:lnTo>
                  <a:lnTo>
                    <a:pt x="85" y="969"/>
                  </a:lnTo>
                  <a:lnTo>
                    <a:pt x="74" y="966"/>
                  </a:lnTo>
                  <a:lnTo>
                    <a:pt x="71" y="969"/>
                  </a:lnTo>
                  <a:lnTo>
                    <a:pt x="67" y="973"/>
                  </a:lnTo>
                  <a:lnTo>
                    <a:pt x="71" y="976"/>
                  </a:lnTo>
                  <a:lnTo>
                    <a:pt x="71" y="976"/>
                  </a:lnTo>
                  <a:lnTo>
                    <a:pt x="71" y="980"/>
                  </a:lnTo>
                  <a:lnTo>
                    <a:pt x="92" y="987"/>
                  </a:lnTo>
                  <a:lnTo>
                    <a:pt x="92" y="990"/>
                  </a:lnTo>
                  <a:lnTo>
                    <a:pt x="102" y="997"/>
                  </a:lnTo>
                  <a:lnTo>
                    <a:pt x="102" y="1001"/>
                  </a:lnTo>
                  <a:lnTo>
                    <a:pt x="106" y="1004"/>
                  </a:lnTo>
                  <a:lnTo>
                    <a:pt x="109" y="1008"/>
                  </a:lnTo>
                  <a:lnTo>
                    <a:pt x="109" y="1011"/>
                  </a:lnTo>
                  <a:lnTo>
                    <a:pt x="109" y="1015"/>
                  </a:lnTo>
                  <a:lnTo>
                    <a:pt x="109" y="1064"/>
                  </a:lnTo>
                  <a:lnTo>
                    <a:pt x="106" y="1068"/>
                  </a:lnTo>
                  <a:lnTo>
                    <a:pt x="106" y="1068"/>
                  </a:lnTo>
                  <a:lnTo>
                    <a:pt x="106" y="1068"/>
                  </a:lnTo>
                  <a:lnTo>
                    <a:pt x="92" y="1071"/>
                  </a:lnTo>
                  <a:lnTo>
                    <a:pt x="78" y="1068"/>
                  </a:lnTo>
                  <a:lnTo>
                    <a:pt x="64" y="1068"/>
                  </a:lnTo>
                  <a:lnTo>
                    <a:pt x="60" y="1068"/>
                  </a:lnTo>
                  <a:lnTo>
                    <a:pt x="32" y="1064"/>
                  </a:lnTo>
                  <a:lnTo>
                    <a:pt x="28" y="1061"/>
                  </a:lnTo>
                  <a:lnTo>
                    <a:pt x="25" y="1061"/>
                  </a:lnTo>
                  <a:lnTo>
                    <a:pt x="21" y="1061"/>
                  </a:lnTo>
                  <a:lnTo>
                    <a:pt x="11" y="1071"/>
                  </a:lnTo>
                  <a:lnTo>
                    <a:pt x="7" y="1071"/>
                  </a:lnTo>
                  <a:lnTo>
                    <a:pt x="4" y="1075"/>
                  </a:lnTo>
                  <a:lnTo>
                    <a:pt x="4" y="1075"/>
                  </a:lnTo>
                  <a:lnTo>
                    <a:pt x="4" y="1075"/>
                  </a:lnTo>
                  <a:lnTo>
                    <a:pt x="7" y="1082"/>
                  </a:lnTo>
                  <a:lnTo>
                    <a:pt x="7" y="1085"/>
                  </a:lnTo>
                  <a:lnTo>
                    <a:pt x="7" y="1085"/>
                  </a:lnTo>
                  <a:lnTo>
                    <a:pt x="7" y="1092"/>
                  </a:lnTo>
                  <a:lnTo>
                    <a:pt x="7" y="1124"/>
                  </a:lnTo>
                  <a:lnTo>
                    <a:pt x="7" y="1135"/>
                  </a:lnTo>
                  <a:lnTo>
                    <a:pt x="4" y="1145"/>
                  </a:lnTo>
                  <a:lnTo>
                    <a:pt x="0" y="1149"/>
                  </a:lnTo>
                  <a:lnTo>
                    <a:pt x="0" y="1149"/>
                  </a:lnTo>
                  <a:lnTo>
                    <a:pt x="0" y="1156"/>
                  </a:lnTo>
                  <a:lnTo>
                    <a:pt x="4" y="1159"/>
                  </a:lnTo>
                  <a:lnTo>
                    <a:pt x="4" y="1163"/>
                  </a:lnTo>
                  <a:lnTo>
                    <a:pt x="4" y="1163"/>
                  </a:lnTo>
                  <a:lnTo>
                    <a:pt x="4" y="1180"/>
                  </a:lnTo>
                  <a:lnTo>
                    <a:pt x="11" y="1184"/>
                  </a:lnTo>
                  <a:lnTo>
                    <a:pt x="14" y="1184"/>
                  </a:lnTo>
                  <a:lnTo>
                    <a:pt x="14" y="1184"/>
                  </a:lnTo>
                  <a:lnTo>
                    <a:pt x="18" y="1184"/>
                  </a:lnTo>
                  <a:lnTo>
                    <a:pt x="18" y="1184"/>
                  </a:lnTo>
                  <a:lnTo>
                    <a:pt x="18" y="1188"/>
                  </a:lnTo>
                  <a:lnTo>
                    <a:pt x="21" y="1184"/>
                  </a:lnTo>
                  <a:lnTo>
                    <a:pt x="21" y="1180"/>
                  </a:lnTo>
                  <a:lnTo>
                    <a:pt x="25" y="1173"/>
                  </a:lnTo>
                  <a:lnTo>
                    <a:pt x="21" y="1173"/>
                  </a:lnTo>
                  <a:lnTo>
                    <a:pt x="21" y="1177"/>
                  </a:lnTo>
                  <a:lnTo>
                    <a:pt x="21" y="1180"/>
                  </a:lnTo>
                  <a:lnTo>
                    <a:pt x="21" y="1184"/>
                  </a:lnTo>
                  <a:lnTo>
                    <a:pt x="18" y="1188"/>
                  </a:lnTo>
                  <a:lnTo>
                    <a:pt x="21" y="1191"/>
                  </a:lnTo>
                  <a:lnTo>
                    <a:pt x="21" y="1191"/>
                  </a:lnTo>
                  <a:lnTo>
                    <a:pt x="21" y="1195"/>
                  </a:lnTo>
                  <a:lnTo>
                    <a:pt x="25" y="1198"/>
                  </a:lnTo>
                  <a:lnTo>
                    <a:pt x="28" y="1202"/>
                  </a:lnTo>
                  <a:lnTo>
                    <a:pt x="32" y="1202"/>
                  </a:lnTo>
                  <a:lnTo>
                    <a:pt x="32" y="1202"/>
                  </a:lnTo>
                  <a:lnTo>
                    <a:pt x="36" y="1198"/>
                  </a:lnTo>
                  <a:lnTo>
                    <a:pt x="36" y="1191"/>
                  </a:lnTo>
                  <a:lnTo>
                    <a:pt x="43" y="1188"/>
                  </a:lnTo>
                  <a:lnTo>
                    <a:pt x="46" y="1188"/>
                  </a:lnTo>
                  <a:lnTo>
                    <a:pt x="50" y="1188"/>
                  </a:lnTo>
                  <a:lnTo>
                    <a:pt x="53" y="1191"/>
                  </a:lnTo>
                  <a:lnTo>
                    <a:pt x="57" y="1191"/>
                  </a:lnTo>
                  <a:lnTo>
                    <a:pt x="60" y="1188"/>
                  </a:lnTo>
                  <a:lnTo>
                    <a:pt x="67" y="1184"/>
                  </a:lnTo>
                  <a:lnTo>
                    <a:pt x="74" y="1184"/>
                  </a:lnTo>
                  <a:lnTo>
                    <a:pt x="74" y="1184"/>
                  </a:lnTo>
                  <a:lnTo>
                    <a:pt x="88" y="1184"/>
                  </a:lnTo>
                  <a:lnTo>
                    <a:pt x="95" y="1188"/>
                  </a:lnTo>
                  <a:lnTo>
                    <a:pt x="102" y="1184"/>
                  </a:lnTo>
                  <a:lnTo>
                    <a:pt x="106" y="1184"/>
                  </a:lnTo>
                  <a:lnTo>
                    <a:pt x="117" y="1163"/>
                  </a:lnTo>
                  <a:lnTo>
                    <a:pt x="120" y="1156"/>
                  </a:lnTo>
                  <a:lnTo>
                    <a:pt x="124" y="1152"/>
                  </a:lnTo>
                  <a:lnTo>
                    <a:pt x="127" y="1149"/>
                  </a:lnTo>
                  <a:lnTo>
                    <a:pt x="131" y="1145"/>
                  </a:lnTo>
                  <a:lnTo>
                    <a:pt x="131" y="1145"/>
                  </a:lnTo>
                  <a:lnTo>
                    <a:pt x="127" y="1138"/>
                  </a:lnTo>
                  <a:lnTo>
                    <a:pt x="131" y="1131"/>
                  </a:lnTo>
                  <a:lnTo>
                    <a:pt x="134" y="1128"/>
                  </a:lnTo>
                  <a:lnTo>
                    <a:pt x="138" y="1121"/>
                  </a:lnTo>
                  <a:lnTo>
                    <a:pt x="141" y="1117"/>
                  </a:lnTo>
                  <a:lnTo>
                    <a:pt x="141" y="1117"/>
                  </a:lnTo>
                  <a:lnTo>
                    <a:pt x="148" y="1114"/>
                  </a:lnTo>
                  <a:lnTo>
                    <a:pt x="155" y="1110"/>
                  </a:lnTo>
                  <a:lnTo>
                    <a:pt x="162" y="1110"/>
                  </a:lnTo>
                  <a:lnTo>
                    <a:pt x="166" y="1110"/>
                  </a:lnTo>
                  <a:lnTo>
                    <a:pt x="166" y="1110"/>
                  </a:lnTo>
                  <a:lnTo>
                    <a:pt x="169" y="1107"/>
                  </a:lnTo>
                  <a:lnTo>
                    <a:pt x="176" y="1099"/>
                  </a:lnTo>
                  <a:lnTo>
                    <a:pt x="176" y="1096"/>
                  </a:lnTo>
                  <a:lnTo>
                    <a:pt x="173" y="1092"/>
                  </a:lnTo>
                  <a:lnTo>
                    <a:pt x="173" y="1092"/>
                  </a:lnTo>
                  <a:lnTo>
                    <a:pt x="176" y="1082"/>
                  </a:lnTo>
                  <a:lnTo>
                    <a:pt x="183" y="1078"/>
                  </a:lnTo>
                  <a:lnTo>
                    <a:pt x="191" y="1078"/>
                  </a:lnTo>
                  <a:lnTo>
                    <a:pt x="201" y="1078"/>
                  </a:lnTo>
                  <a:lnTo>
                    <a:pt x="208" y="1078"/>
                  </a:lnTo>
                  <a:lnTo>
                    <a:pt x="215" y="1078"/>
                  </a:lnTo>
                  <a:lnTo>
                    <a:pt x="215" y="1078"/>
                  </a:lnTo>
                  <a:lnTo>
                    <a:pt x="226" y="1075"/>
                  </a:lnTo>
                  <a:lnTo>
                    <a:pt x="226" y="1071"/>
                  </a:lnTo>
                  <a:lnTo>
                    <a:pt x="229" y="1071"/>
                  </a:lnTo>
                  <a:lnTo>
                    <a:pt x="233" y="1071"/>
                  </a:lnTo>
                  <a:lnTo>
                    <a:pt x="254" y="1061"/>
                  </a:lnTo>
                  <a:lnTo>
                    <a:pt x="261" y="1064"/>
                  </a:lnTo>
                  <a:lnTo>
                    <a:pt x="265" y="1068"/>
                  </a:lnTo>
                  <a:lnTo>
                    <a:pt x="268" y="1071"/>
                  </a:lnTo>
                  <a:lnTo>
                    <a:pt x="268" y="1075"/>
                  </a:lnTo>
                  <a:lnTo>
                    <a:pt x="268" y="1078"/>
                  </a:lnTo>
                  <a:lnTo>
                    <a:pt x="293" y="1099"/>
                  </a:lnTo>
                  <a:lnTo>
                    <a:pt x="300" y="1110"/>
                  </a:lnTo>
                  <a:lnTo>
                    <a:pt x="307" y="1121"/>
                  </a:lnTo>
                  <a:lnTo>
                    <a:pt x="331" y="1135"/>
                  </a:lnTo>
                  <a:lnTo>
                    <a:pt x="335" y="1138"/>
                  </a:lnTo>
                  <a:lnTo>
                    <a:pt x="342" y="1142"/>
                  </a:lnTo>
                  <a:lnTo>
                    <a:pt x="346" y="1156"/>
                  </a:lnTo>
                  <a:lnTo>
                    <a:pt x="338" y="1156"/>
                  </a:lnTo>
                  <a:lnTo>
                    <a:pt x="338" y="1159"/>
                  </a:lnTo>
                  <a:lnTo>
                    <a:pt x="338" y="1159"/>
                  </a:lnTo>
                  <a:lnTo>
                    <a:pt x="338" y="1159"/>
                  </a:lnTo>
                  <a:lnTo>
                    <a:pt x="342" y="1163"/>
                  </a:lnTo>
                  <a:lnTo>
                    <a:pt x="342" y="1163"/>
                  </a:lnTo>
                  <a:lnTo>
                    <a:pt x="338" y="1173"/>
                  </a:lnTo>
                  <a:lnTo>
                    <a:pt x="346" y="1177"/>
                  </a:lnTo>
                  <a:lnTo>
                    <a:pt x="353" y="1170"/>
                  </a:lnTo>
                  <a:lnTo>
                    <a:pt x="353" y="1163"/>
                  </a:lnTo>
                  <a:lnTo>
                    <a:pt x="360" y="1159"/>
                  </a:lnTo>
                  <a:lnTo>
                    <a:pt x="356" y="1152"/>
                  </a:lnTo>
                  <a:lnTo>
                    <a:pt x="360" y="1145"/>
                  </a:lnTo>
                  <a:lnTo>
                    <a:pt x="367" y="1145"/>
                  </a:lnTo>
                  <a:lnTo>
                    <a:pt x="374" y="1156"/>
                  </a:lnTo>
                  <a:lnTo>
                    <a:pt x="381" y="1149"/>
                  </a:lnTo>
                  <a:lnTo>
                    <a:pt x="370" y="1128"/>
                  </a:lnTo>
                  <a:lnTo>
                    <a:pt x="360" y="1117"/>
                  </a:lnTo>
                  <a:lnTo>
                    <a:pt x="328" y="1089"/>
                  </a:lnTo>
                  <a:lnTo>
                    <a:pt x="324" y="1085"/>
                  </a:lnTo>
                  <a:lnTo>
                    <a:pt x="324" y="1082"/>
                  </a:lnTo>
                  <a:lnTo>
                    <a:pt x="324" y="1078"/>
                  </a:lnTo>
                  <a:lnTo>
                    <a:pt x="324" y="1075"/>
                  </a:lnTo>
                  <a:lnTo>
                    <a:pt x="317" y="1075"/>
                  </a:lnTo>
                  <a:lnTo>
                    <a:pt x="310" y="1068"/>
                  </a:lnTo>
                  <a:lnTo>
                    <a:pt x="303" y="1061"/>
                  </a:lnTo>
                  <a:lnTo>
                    <a:pt x="300" y="1057"/>
                  </a:lnTo>
                  <a:lnTo>
                    <a:pt x="296" y="1054"/>
                  </a:lnTo>
                  <a:lnTo>
                    <a:pt x="296" y="1050"/>
                  </a:lnTo>
                  <a:lnTo>
                    <a:pt x="303" y="1047"/>
                  </a:lnTo>
                  <a:lnTo>
                    <a:pt x="314" y="1043"/>
                  </a:lnTo>
                  <a:lnTo>
                    <a:pt x="314" y="1043"/>
                  </a:lnTo>
                  <a:lnTo>
                    <a:pt x="314" y="1040"/>
                  </a:lnTo>
                  <a:lnTo>
                    <a:pt x="314" y="1040"/>
                  </a:lnTo>
                  <a:lnTo>
                    <a:pt x="310" y="1040"/>
                  </a:lnTo>
                  <a:lnTo>
                    <a:pt x="310" y="1040"/>
                  </a:lnTo>
                  <a:lnTo>
                    <a:pt x="310" y="1040"/>
                  </a:lnTo>
                  <a:lnTo>
                    <a:pt x="314" y="1040"/>
                  </a:lnTo>
                  <a:lnTo>
                    <a:pt x="314" y="1040"/>
                  </a:lnTo>
                  <a:lnTo>
                    <a:pt x="314" y="1043"/>
                  </a:lnTo>
                  <a:lnTo>
                    <a:pt x="321" y="1054"/>
                  </a:lnTo>
                  <a:lnTo>
                    <a:pt x="331" y="1061"/>
                  </a:lnTo>
                  <a:lnTo>
                    <a:pt x="338" y="1057"/>
                  </a:lnTo>
                  <a:lnTo>
                    <a:pt x="342" y="1064"/>
                  </a:lnTo>
                  <a:lnTo>
                    <a:pt x="346" y="1068"/>
                  </a:lnTo>
                  <a:lnTo>
                    <a:pt x="349" y="1075"/>
                  </a:lnTo>
                  <a:lnTo>
                    <a:pt x="353" y="1078"/>
                  </a:lnTo>
                  <a:lnTo>
                    <a:pt x="353" y="1078"/>
                  </a:lnTo>
                  <a:lnTo>
                    <a:pt x="360" y="1078"/>
                  </a:lnTo>
                  <a:lnTo>
                    <a:pt x="384" y="1103"/>
                  </a:lnTo>
                  <a:lnTo>
                    <a:pt x="391" y="1110"/>
                  </a:lnTo>
                  <a:lnTo>
                    <a:pt x="395" y="1110"/>
                  </a:lnTo>
                  <a:lnTo>
                    <a:pt x="395" y="1114"/>
                  </a:lnTo>
                  <a:lnTo>
                    <a:pt x="395" y="1117"/>
                  </a:lnTo>
                  <a:lnTo>
                    <a:pt x="395" y="1124"/>
                  </a:lnTo>
                  <a:lnTo>
                    <a:pt x="395" y="1124"/>
                  </a:lnTo>
                  <a:lnTo>
                    <a:pt x="395" y="1124"/>
                  </a:lnTo>
                  <a:lnTo>
                    <a:pt x="391" y="1128"/>
                  </a:lnTo>
                  <a:lnTo>
                    <a:pt x="391" y="1131"/>
                  </a:lnTo>
                  <a:lnTo>
                    <a:pt x="391" y="1138"/>
                  </a:lnTo>
                  <a:lnTo>
                    <a:pt x="391" y="1138"/>
                  </a:lnTo>
                  <a:lnTo>
                    <a:pt x="391" y="1145"/>
                  </a:lnTo>
                  <a:lnTo>
                    <a:pt x="391" y="1149"/>
                  </a:lnTo>
                  <a:lnTo>
                    <a:pt x="391" y="1145"/>
                  </a:lnTo>
                  <a:lnTo>
                    <a:pt x="395" y="1142"/>
                  </a:lnTo>
                  <a:lnTo>
                    <a:pt x="398" y="1138"/>
                  </a:lnTo>
                  <a:lnTo>
                    <a:pt x="395" y="1142"/>
                  </a:lnTo>
                  <a:lnTo>
                    <a:pt x="391" y="1149"/>
                  </a:lnTo>
                  <a:lnTo>
                    <a:pt x="391" y="1149"/>
                  </a:lnTo>
                  <a:lnTo>
                    <a:pt x="391" y="1152"/>
                  </a:lnTo>
                  <a:lnTo>
                    <a:pt x="395" y="1156"/>
                  </a:lnTo>
                  <a:lnTo>
                    <a:pt x="395" y="1159"/>
                  </a:lnTo>
                  <a:lnTo>
                    <a:pt x="398" y="1163"/>
                  </a:lnTo>
                  <a:lnTo>
                    <a:pt x="405" y="1170"/>
                  </a:lnTo>
                  <a:lnTo>
                    <a:pt x="409" y="1177"/>
                  </a:lnTo>
                  <a:lnTo>
                    <a:pt x="416" y="1184"/>
                  </a:lnTo>
                  <a:lnTo>
                    <a:pt x="420" y="1195"/>
                  </a:lnTo>
                  <a:lnTo>
                    <a:pt x="423" y="1198"/>
                  </a:lnTo>
                  <a:lnTo>
                    <a:pt x="437" y="1198"/>
                  </a:lnTo>
                  <a:lnTo>
                    <a:pt x="437" y="1180"/>
                  </a:lnTo>
                  <a:lnTo>
                    <a:pt x="441" y="1180"/>
                  </a:lnTo>
                  <a:lnTo>
                    <a:pt x="444" y="1177"/>
                  </a:lnTo>
                  <a:lnTo>
                    <a:pt x="448" y="1170"/>
                  </a:lnTo>
                  <a:lnTo>
                    <a:pt x="455" y="1159"/>
                  </a:lnTo>
                  <a:lnTo>
                    <a:pt x="455" y="1159"/>
                  </a:lnTo>
                  <a:lnTo>
                    <a:pt x="455" y="1156"/>
                  </a:lnTo>
                  <a:lnTo>
                    <a:pt x="455" y="1152"/>
                  </a:lnTo>
                  <a:lnTo>
                    <a:pt x="455" y="1145"/>
                  </a:lnTo>
                  <a:lnTo>
                    <a:pt x="458" y="1138"/>
                  </a:lnTo>
                  <a:lnTo>
                    <a:pt x="458" y="1135"/>
                  </a:lnTo>
                  <a:lnTo>
                    <a:pt x="462" y="1135"/>
                  </a:lnTo>
                  <a:lnTo>
                    <a:pt x="465" y="1131"/>
                  </a:lnTo>
                  <a:lnTo>
                    <a:pt x="469" y="1128"/>
                  </a:lnTo>
                  <a:lnTo>
                    <a:pt x="472" y="1128"/>
                  </a:lnTo>
                  <a:lnTo>
                    <a:pt x="479" y="1131"/>
                  </a:lnTo>
                  <a:lnTo>
                    <a:pt x="479" y="1138"/>
                  </a:lnTo>
                  <a:lnTo>
                    <a:pt x="483" y="1138"/>
                  </a:lnTo>
                  <a:lnTo>
                    <a:pt x="486" y="1138"/>
                  </a:lnTo>
                  <a:lnTo>
                    <a:pt x="486" y="1138"/>
                  </a:lnTo>
                  <a:lnTo>
                    <a:pt x="490" y="1135"/>
                  </a:lnTo>
                  <a:lnTo>
                    <a:pt x="493" y="1135"/>
                  </a:lnTo>
                  <a:lnTo>
                    <a:pt x="493" y="1131"/>
                  </a:lnTo>
                  <a:lnTo>
                    <a:pt x="497" y="1131"/>
                  </a:lnTo>
                  <a:lnTo>
                    <a:pt x="497" y="1128"/>
                  </a:lnTo>
                  <a:lnTo>
                    <a:pt x="501" y="1128"/>
                  </a:lnTo>
                  <a:lnTo>
                    <a:pt x="501" y="1124"/>
                  </a:lnTo>
                  <a:lnTo>
                    <a:pt x="504" y="1124"/>
                  </a:lnTo>
                  <a:lnTo>
                    <a:pt x="511" y="1124"/>
                  </a:lnTo>
                  <a:lnTo>
                    <a:pt x="515" y="1124"/>
                  </a:lnTo>
                  <a:lnTo>
                    <a:pt x="515" y="1124"/>
                  </a:lnTo>
                  <a:lnTo>
                    <a:pt x="518" y="1121"/>
                  </a:lnTo>
                  <a:lnTo>
                    <a:pt x="518" y="1117"/>
                  </a:lnTo>
                  <a:lnTo>
                    <a:pt x="522" y="1117"/>
                  </a:lnTo>
                  <a:lnTo>
                    <a:pt x="522" y="1114"/>
                  </a:lnTo>
                  <a:lnTo>
                    <a:pt x="515" y="1107"/>
                  </a:lnTo>
                  <a:lnTo>
                    <a:pt x="511" y="1099"/>
                  </a:lnTo>
                  <a:lnTo>
                    <a:pt x="508" y="1096"/>
                  </a:lnTo>
                  <a:lnTo>
                    <a:pt x="508" y="1092"/>
                  </a:lnTo>
                  <a:lnTo>
                    <a:pt x="504" y="1092"/>
                  </a:lnTo>
                  <a:lnTo>
                    <a:pt x="504" y="1092"/>
                  </a:lnTo>
                  <a:lnTo>
                    <a:pt x="504" y="1092"/>
                  </a:lnTo>
                  <a:lnTo>
                    <a:pt x="504" y="1092"/>
                  </a:lnTo>
                  <a:lnTo>
                    <a:pt x="504" y="1092"/>
                  </a:lnTo>
                  <a:lnTo>
                    <a:pt x="504" y="1092"/>
                  </a:lnTo>
                  <a:lnTo>
                    <a:pt x="504" y="1089"/>
                  </a:lnTo>
                  <a:lnTo>
                    <a:pt x="508" y="1082"/>
                  </a:lnTo>
                  <a:lnTo>
                    <a:pt x="508" y="1078"/>
                  </a:lnTo>
                  <a:lnTo>
                    <a:pt x="511" y="1078"/>
                  </a:lnTo>
                  <a:lnTo>
                    <a:pt x="511" y="1075"/>
                  </a:lnTo>
                  <a:lnTo>
                    <a:pt x="515" y="1071"/>
                  </a:lnTo>
                  <a:lnTo>
                    <a:pt x="515" y="1068"/>
                  </a:lnTo>
                  <a:lnTo>
                    <a:pt x="515" y="1068"/>
                  </a:lnTo>
                  <a:lnTo>
                    <a:pt x="518" y="1061"/>
                  </a:lnTo>
                  <a:lnTo>
                    <a:pt x="518" y="1057"/>
                  </a:lnTo>
                  <a:lnTo>
                    <a:pt x="522" y="1054"/>
                  </a:lnTo>
                  <a:lnTo>
                    <a:pt x="518" y="1050"/>
                  </a:lnTo>
                  <a:lnTo>
                    <a:pt x="518" y="1047"/>
                  </a:lnTo>
                  <a:lnTo>
                    <a:pt x="518" y="1050"/>
                  </a:lnTo>
                  <a:lnTo>
                    <a:pt x="522" y="1050"/>
                  </a:lnTo>
                  <a:lnTo>
                    <a:pt x="522" y="1047"/>
                  </a:lnTo>
                  <a:lnTo>
                    <a:pt x="522" y="1043"/>
                  </a:lnTo>
                  <a:lnTo>
                    <a:pt x="522" y="1040"/>
                  </a:lnTo>
                  <a:lnTo>
                    <a:pt x="522" y="1036"/>
                  </a:lnTo>
                  <a:lnTo>
                    <a:pt x="522" y="1033"/>
                  </a:lnTo>
                  <a:lnTo>
                    <a:pt x="522" y="1029"/>
                  </a:lnTo>
                  <a:lnTo>
                    <a:pt x="522" y="1029"/>
                  </a:lnTo>
                  <a:lnTo>
                    <a:pt x="525" y="1025"/>
                  </a:lnTo>
                  <a:lnTo>
                    <a:pt x="529" y="1022"/>
                  </a:lnTo>
                  <a:lnTo>
                    <a:pt x="529" y="1022"/>
                  </a:lnTo>
                  <a:lnTo>
                    <a:pt x="536" y="1022"/>
                  </a:lnTo>
                  <a:lnTo>
                    <a:pt x="543" y="1018"/>
                  </a:lnTo>
                  <a:lnTo>
                    <a:pt x="543" y="1018"/>
                  </a:lnTo>
                  <a:lnTo>
                    <a:pt x="550" y="1018"/>
                  </a:lnTo>
                  <a:lnTo>
                    <a:pt x="557" y="1018"/>
                  </a:lnTo>
                  <a:lnTo>
                    <a:pt x="564" y="1022"/>
                  </a:lnTo>
                  <a:lnTo>
                    <a:pt x="571" y="1025"/>
                  </a:lnTo>
                  <a:lnTo>
                    <a:pt x="575" y="1025"/>
                  </a:lnTo>
                  <a:lnTo>
                    <a:pt x="578" y="1029"/>
                  </a:lnTo>
                  <a:lnTo>
                    <a:pt x="575" y="1029"/>
                  </a:lnTo>
                  <a:lnTo>
                    <a:pt x="578" y="1029"/>
                  </a:lnTo>
                  <a:lnTo>
                    <a:pt x="589" y="1029"/>
                  </a:lnTo>
                  <a:lnTo>
                    <a:pt x="592" y="1029"/>
                  </a:lnTo>
                  <a:lnTo>
                    <a:pt x="596" y="1033"/>
                  </a:lnTo>
                  <a:lnTo>
                    <a:pt x="599" y="1033"/>
                  </a:lnTo>
                  <a:lnTo>
                    <a:pt x="596" y="1033"/>
                  </a:lnTo>
                  <a:lnTo>
                    <a:pt x="596" y="1036"/>
                  </a:lnTo>
                  <a:lnTo>
                    <a:pt x="592" y="1036"/>
                  </a:lnTo>
                  <a:lnTo>
                    <a:pt x="592" y="1040"/>
                  </a:lnTo>
                  <a:lnTo>
                    <a:pt x="589" y="1043"/>
                  </a:lnTo>
                  <a:lnTo>
                    <a:pt x="589" y="1047"/>
                  </a:lnTo>
                  <a:lnTo>
                    <a:pt x="589" y="1054"/>
                  </a:lnTo>
                  <a:lnTo>
                    <a:pt x="596" y="1054"/>
                  </a:lnTo>
                  <a:lnTo>
                    <a:pt x="599" y="1054"/>
                  </a:lnTo>
                  <a:lnTo>
                    <a:pt x="606" y="1050"/>
                  </a:lnTo>
                  <a:lnTo>
                    <a:pt x="610" y="1043"/>
                  </a:lnTo>
                  <a:lnTo>
                    <a:pt x="610" y="1040"/>
                  </a:lnTo>
                  <a:lnTo>
                    <a:pt x="613" y="1040"/>
                  </a:lnTo>
                  <a:lnTo>
                    <a:pt x="610" y="1040"/>
                  </a:lnTo>
                  <a:lnTo>
                    <a:pt x="606" y="1036"/>
                  </a:lnTo>
                  <a:lnTo>
                    <a:pt x="603" y="1033"/>
                  </a:lnTo>
                  <a:lnTo>
                    <a:pt x="603" y="1029"/>
                  </a:lnTo>
                  <a:lnTo>
                    <a:pt x="603" y="1025"/>
                  </a:lnTo>
                  <a:lnTo>
                    <a:pt x="603" y="1022"/>
                  </a:lnTo>
                  <a:lnTo>
                    <a:pt x="606" y="1018"/>
                  </a:lnTo>
                  <a:lnTo>
                    <a:pt x="610" y="1015"/>
                  </a:lnTo>
                  <a:lnTo>
                    <a:pt x="617" y="1015"/>
                  </a:lnTo>
                  <a:lnTo>
                    <a:pt x="620" y="1011"/>
                  </a:lnTo>
                  <a:lnTo>
                    <a:pt x="627" y="1011"/>
                  </a:lnTo>
                  <a:lnTo>
                    <a:pt x="631" y="1015"/>
                  </a:lnTo>
                  <a:lnTo>
                    <a:pt x="634" y="1022"/>
                  </a:lnTo>
                  <a:lnTo>
                    <a:pt x="634" y="1025"/>
                  </a:lnTo>
                  <a:lnTo>
                    <a:pt x="631" y="1029"/>
                  </a:lnTo>
                  <a:lnTo>
                    <a:pt x="627" y="1029"/>
                  </a:lnTo>
                  <a:lnTo>
                    <a:pt x="627" y="1029"/>
                  </a:lnTo>
                  <a:lnTo>
                    <a:pt x="624" y="1029"/>
                  </a:lnTo>
                  <a:lnTo>
                    <a:pt x="620" y="1033"/>
                  </a:lnTo>
                  <a:lnTo>
                    <a:pt x="617" y="1033"/>
                  </a:lnTo>
                  <a:lnTo>
                    <a:pt x="617" y="1033"/>
                  </a:lnTo>
                  <a:lnTo>
                    <a:pt x="617" y="1040"/>
                  </a:lnTo>
                  <a:lnTo>
                    <a:pt x="617" y="1043"/>
                  </a:lnTo>
                  <a:lnTo>
                    <a:pt x="620" y="1047"/>
                  </a:lnTo>
                  <a:lnTo>
                    <a:pt x="624" y="1050"/>
                  </a:lnTo>
                  <a:lnTo>
                    <a:pt x="627" y="1050"/>
                  </a:lnTo>
                  <a:lnTo>
                    <a:pt x="631" y="1054"/>
                  </a:lnTo>
                  <a:lnTo>
                    <a:pt x="634" y="1057"/>
                  </a:lnTo>
                  <a:lnTo>
                    <a:pt x="638" y="1057"/>
                  </a:lnTo>
                  <a:lnTo>
                    <a:pt x="638" y="1061"/>
                  </a:lnTo>
                  <a:lnTo>
                    <a:pt x="641" y="1064"/>
                  </a:lnTo>
                  <a:lnTo>
                    <a:pt x="645" y="1068"/>
                  </a:lnTo>
                  <a:lnTo>
                    <a:pt x="645" y="1071"/>
                  </a:lnTo>
                  <a:lnTo>
                    <a:pt x="649" y="1071"/>
                  </a:lnTo>
                  <a:lnTo>
                    <a:pt x="652" y="1075"/>
                  </a:lnTo>
                  <a:lnTo>
                    <a:pt x="659" y="1078"/>
                  </a:lnTo>
                  <a:lnTo>
                    <a:pt x="666" y="1082"/>
                  </a:lnTo>
                  <a:lnTo>
                    <a:pt x="670" y="1085"/>
                  </a:lnTo>
                  <a:lnTo>
                    <a:pt x="673" y="1089"/>
                  </a:lnTo>
                  <a:lnTo>
                    <a:pt x="677" y="1089"/>
                  </a:lnTo>
                  <a:lnTo>
                    <a:pt x="677" y="1099"/>
                  </a:lnTo>
                  <a:lnTo>
                    <a:pt x="677" y="1107"/>
                  </a:lnTo>
                  <a:lnTo>
                    <a:pt x="673" y="1117"/>
                  </a:lnTo>
                  <a:lnTo>
                    <a:pt x="670" y="1121"/>
                  </a:lnTo>
                  <a:lnTo>
                    <a:pt x="659" y="1117"/>
                  </a:lnTo>
                  <a:lnTo>
                    <a:pt x="652" y="1114"/>
                  </a:lnTo>
                  <a:lnTo>
                    <a:pt x="649" y="1110"/>
                  </a:lnTo>
                  <a:lnTo>
                    <a:pt x="649" y="1110"/>
                  </a:lnTo>
                  <a:lnTo>
                    <a:pt x="645" y="1107"/>
                  </a:lnTo>
                  <a:lnTo>
                    <a:pt x="638" y="1107"/>
                  </a:lnTo>
                  <a:lnTo>
                    <a:pt x="634" y="1107"/>
                  </a:lnTo>
                  <a:lnTo>
                    <a:pt x="627" y="1107"/>
                  </a:lnTo>
                  <a:lnTo>
                    <a:pt x="627" y="1107"/>
                  </a:lnTo>
                  <a:lnTo>
                    <a:pt x="624" y="1110"/>
                  </a:lnTo>
                  <a:lnTo>
                    <a:pt x="617" y="1110"/>
                  </a:lnTo>
                  <a:lnTo>
                    <a:pt x="613" y="1110"/>
                  </a:lnTo>
                  <a:lnTo>
                    <a:pt x="606" y="1107"/>
                  </a:lnTo>
                  <a:lnTo>
                    <a:pt x="603" y="1103"/>
                  </a:lnTo>
                  <a:lnTo>
                    <a:pt x="599" y="1099"/>
                  </a:lnTo>
                  <a:lnTo>
                    <a:pt x="599" y="1096"/>
                  </a:lnTo>
                  <a:lnTo>
                    <a:pt x="589" y="1096"/>
                  </a:lnTo>
                  <a:lnTo>
                    <a:pt x="582" y="1092"/>
                  </a:lnTo>
                  <a:lnTo>
                    <a:pt x="578" y="1096"/>
                  </a:lnTo>
                  <a:lnTo>
                    <a:pt x="575" y="1096"/>
                  </a:lnTo>
                  <a:lnTo>
                    <a:pt x="571" y="1096"/>
                  </a:lnTo>
                  <a:lnTo>
                    <a:pt x="571" y="1099"/>
                  </a:lnTo>
                  <a:lnTo>
                    <a:pt x="567" y="1103"/>
                  </a:lnTo>
                  <a:lnTo>
                    <a:pt x="560" y="1107"/>
                  </a:lnTo>
                  <a:lnTo>
                    <a:pt x="553" y="1110"/>
                  </a:lnTo>
                  <a:lnTo>
                    <a:pt x="546" y="1110"/>
                  </a:lnTo>
                  <a:lnTo>
                    <a:pt x="546" y="1110"/>
                  </a:lnTo>
                  <a:lnTo>
                    <a:pt x="543" y="1110"/>
                  </a:lnTo>
                  <a:lnTo>
                    <a:pt x="539" y="1110"/>
                  </a:lnTo>
                  <a:lnTo>
                    <a:pt x="532" y="1110"/>
                  </a:lnTo>
                  <a:lnTo>
                    <a:pt x="532" y="1110"/>
                  </a:lnTo>
                  <a:lnTo>
                    <a:pt x="525" y="1114"/>
                  </a:lnTo>
                  <a:lnTo>
                    <a:pt x="522" y="1121"/>
                  </a:lnTo>
                  <a:lnTo>
                    <a:pt x="522" y="1124"/>
                  </a:lnTo>
                  <a:lnTo>
                    <a:pt x="522" y="1128"/>
                  </a:lnTo>
                  <a:lnTo>
                    <a:pt x="522" y="1131"/>
                  </a:lnTo>
                  <a:lnTo>
                    <a:pt x="525" y="1131"/>
                  </a:lnTo>
                  <a:lnTo>
                    <a:pt x="529" y="1135"/>
                  </a:lnTo>
                  <a:lnTo>
                    <a:pt x="532" y="1135"/>
                  </a:lnTo>
                  <a:lnTo>
                    <a:pt x="536" y="1135"/>
                  </a:lnTo>
                  <a:lnTo>
                    <a:pt x="525" y="1135"/>
                  </a:lnTo>
                  <a:lnTo>
                    <a:pt x="522" y="1135"/>
                  </a:lnTo>
                  <a:lnTo>
                    <a:pt x="518" y="1138"/>
                  </a:lnTo>
                  <a:lnTo>
                    <a:pt x="515" y="1138"/>
                  </a:lnTo>
                  <a:lnTo>
                    <a:pt x="511" y="1142"/>
                  </a:lnTo>
                  <a:lnTo>
                    <a:pt x="508" y="1142"/>
                  </a:lnTo>
                  <a:lnTo>
                    <a:pt x="501" y="1142"/>
                  </a:lnTo>
                  <a:lnTo>
                    <a:pt x="497" y="1142"/>
                  </a:lnTo>
                  <a:lnTo>
                    <a:pt x="493" y="1138"/>
                  </a:lnTo>
                  <a:lnTo>
                    <a:pt x="490" y="1142"/>
                  </a:lnTo>
                  <a:lnTo>
                    <a:pt x="486" y="1145"/>
                  </a:lnTo>
                  <a:lnTo>
                    <a:pt x="483" y="1149"/>
                  </a:lnTo>
                  <a:lnTo>
                    <a:pt x="483" y="1149"/>
                  </a:lnTo>
                  <a:lnTo>
                    <a:pt x="483" y="1152"/>
                  </a:lnTo>
                  <a:lnTo>
                    <a:pt x="483" y="1156"/>
                  </a:lnTo>
                  <a:lnTo>
                    <a:pt x="483" y="1159"/>
                  </a:lnTo>
                  <a:lnTo>
                    <a:pt x="483" y="1166"/>
                  </a:lnTo>
                  <a:lnTo>
                    <a:pt x="483" y="1166"/>
                  </a:lnTo>
                  <a:lnTo>
                    <a:pt x="490" y="1173"/>
                  </a:lnTo>
                  <a:lnTo>
                    <a:pt x="490" y="1177"/>
                  </a:lnTo>
                  <a:lnTo>
                    <a:pt x="493" y="1184"/>
                  </a:lnTo>
                  <a:lnTo>
                    <a:pt x="493" y="1188"/>
                  </a:lnTo>
                  <a:lnTo>
                    <a:pt x="493" y="1188"/>
                  </a:lnTo>
                  <a:lnTo>
                    <a:pt x="497" y="1195"/>
                  </a:lnTo>
                  <a:lnTo>
                    <a:pt x="504" y="1198"/>
                  </a:lnTo>
                  <a:lnTo>
                    <a:pt x="511" y="1202"/>
                  </a:lnTo>
                  <a:lnTo>
                    <a:pt x="515" y="1205"/>
                  </a:lnTo>
                  <a:lnTo>
                    <a:pt x="515" y="1205"/>
                  </a:lnTo>
                  <a:lnTo>
                    <a:pt x="522" y="1205"/>
                  </a:lnTo>
                  <a:lnTo>
                    <a:pt x="525" y="1209"/>
                  </a:lnTo>
                  <a:lnTo>
                    <a:pt x="529" y="1209"/>
                  </a:lnTo>
                  <a:lnTo>
                    <a:pt x="532" y="1209"/>
                  </a:lnTo>
                  <a:lnTo>
                    <a:pt x="536" y="1209"/>
                  </a:lnTo>
                  <a:lnTo>
                    <a:pt x="539" y="1205"/>
                  </a:lnTo>
                  <a:lnTo>
                    <a:pt x="543" y="1202"/>
                  </a:lnTo>
                  <a:lnTo>
                    <a:pt x="543" y="1202"/>
                  </a:lnTo>
                  <a:lnTo>
                    <a:pt x="550" y="1202"/>
                  </a:lnTo>
                  <a:lnTo>
                    <a:pt x="557" y="1205"/>
                  </a:lnTo>
                  <a:lnTo>
                    <a:pt x="564" y="1205"/>
                  </a:lnTo>
                  <a:lnTo>
                    <a:pt x="567" y="1205"/>
                  </a:lnTo>
                  <a:lnTo>
                    <a:pt x="571" y="1209"/>
                  </a:lnTo>
                  <a:lnTo>
                    <a:pt x="575" y="1205"/>
                  </a:lnTo>
                  <a:lnTo>
                    <a:pt x="578" y="1205"/>
                  </a:lnTo>
                  <a:lnTo>
                    <a:pt x="582" y="1202"/>
                  </a:lnTo>
                  <a:lnTo>
                    <a:pt x="585" y="1202"/>
                  </a:lnTo>
                  <a:lnTo>
                    <a:pt x="589" y="1205"/>
                  </a:lnTo>
                  <a:lnTo>
                    <a:pt x="596" y="1202"/>
                  </a:lnTo>
                  <a:lnTo>
                    <a:pt x="603" y="1198"/>
                  </a:lnTo>
                  <a:lnTo>
                    <a:pt x="603" y="1202"/>
                  </a:lnTo>
                  <a:lnTo>
                    <a:pt x="603" y="1202"/>
                  </a:lnTo>
                  <a:lnTo>
                    <a:pt x="603" y="1205"/>
                  </a:lnTo>
                  <a:lnTo>
                    <a:pt x="599" y="1205"/>
                  </a:lnTo>
                  <a:lnTo>
                    <a:pt x="599" y="1209"/>
                  </a:lnTo>
                  <a:lnTo>
                    <a:pt x="599" y="1209"/>
                  </a:lnTo>
                  <a:lnTo>
                    <a:pt x="603" y="1212"/>
                  </a:lnTo>
                  <a:lnTo>
                    <a:pt x="603" y="1212"/>
                  </a:lnTo>
                  <a:lnTo>
                    <a:pt x="603" y="1216"/>
                  </a:lnTo>
                  <a:lnTo>
                    <a:pt x="603" y="1219"/>
                  </a:lnTo>
                  <a:lnTo>
                    <a:pt x="599" y="1223"/>
                  </a:lnTo>
                  <a:lnTo>
                    <a:pt x="599" y="1223"/>
                  </a:lnTo>
                  <a:lnTo>
                    <a:pt x="599" y="1223"/>
                  </a:lnTo>
                  <a:lnTo>
                    <a:pt x="596" y="1230"/>
                  </a:lnTo>
                  <a:lnTo>
                    <a:pt x="599" y="1230"/>
                  </a:lnTo>
                  <a:lnTo>
                    <a:pt x="603" y="1226"/>
                  </a:lnTo>
                  <a:lnTo>
                    <a:pt x="603" y="1226"/>
                  </a:lnTo>
                  <a:lnTo>
                    <a:pt x="606" y="1230"/>
                  </a:lnTo>
                  <a:lnTo>
                    <a:pt x="606" y="1233"/>
                  </a:lnTo>
                  <a:lnTo>
                    <a:pt x="603" y="1237"/>
                  </a:lnTo>
                  <a:lnTo>
                    <a:pt x="603" y="1237"/>
                  </a:lnTo>
                  <a:lnTo>
                    <a:pt x="603" y="1240"/>
                  </a:lnTo>
                  <a:lnTo>
                    <a:pt x="603" y="1244"/>
                  </a:lnTo>
                  <a:lnTo>
                    <a:pt x="599" y="1247"/>
                  </a:lnTo>
                  <a:lnTo>
                    <a:pt x="599" y="1247"/>
                  </a:lnTo>
                  <a:lnTo>
                    <a:pt x="599" y="1251"/>
                  </a:lnTo>
                  <a:lnTo>
                    <a:pt x="599" y="1251"/>
                  </a:lnTo>
                  <a:lnTo>
                    <a:pt x="596" y="1254"/>
                  </a:lnTo>
                  <a:lnTo>
                    <a:pt x="596" y="1254"/>
                  </a:lnTo>
                  <a:lnTo>
                    <a:pt x="596" y="1290"/>
                  </a:lnTo>
                  <a:lnTo>
                    <a:pt x="589" y="1321"/>
                  </a:lnTo>
                  <a:lnTo>
                    <a:pt x="592" y="1321"/>
                  </a:lnTo>
                  <a:lnTo>
                    <a:pt x="603" y="1321"/>
                  </a:lnTo>
                  <a:lnTo>
                    <a:pt x="610" y="1321"/>
                  </a:lnTo>
                  <a:lnTo>
                    <a:pt x="617" y="1321"/>
                  </a:lnTo>
                  <a:lnTo>
                    <a:pt x="617" y="1321"/>
                  </a:lnTo>
                  <a:lnTo>
                    <a:pt x="617" y="1321"/>
                  </a:lnTo>
                  <a:lnTo>
                    <a:pt x="592" y="1321"/>
                  </a:lnTo>
                  <a:lnTo>
                    <a:pt x="592" y="1328"/>
                  </a:lnTo>
                  <a:lnTo>
                    <a:pt x="596" y="1339"/>
                  </a:lnTo>
                  <a:lnTo>
                    <a:pt x="596" y="1339"/>
                  </a:lnTo>
                  <a:lnTo>
                    <a:pt x="599" y="1343"/>
                  </a:lnTo>
                  <a:lnTo>
                    <a:pt x="603" y="1350"/>
                  </a:lnTo>
                  <a:lnTo>
                    <a:pt x="606" y="1357"/>
                  </a:lnTo>
                  <a:lnTo>
                    <a:pt x="610" y="1360"/>
                  </a:lnTo>
                  <a:lnTo>
                    <a:pt x="613" y="1367"/>
                  </a:lnTo>
                  <a:lnTo>
                    <a:pt x="617" y="1371"/>
                  </a:lnTo>
                  <a:lnTo>
                    <a:pt x="620" y="1378"/>
                  </a:lnTo>
                  <a:lnTo>
                    <a:pt x="624" y="1385"/>
                  </a:lnTo>
                  <a:lnTo>
                    <a:pt x="631" y="1392"/>
                  </a:lnTo>
                  <a:lnTo>
                    <a:pt x="634" y="1399"/>
                  </a:lnTo>
                  <a:lnTo>
                    <a:pt x="634" y="1399"/>
                  </a:lnTo>
                  <a:lnTo>
                    <a:pt x="634" y="1402"/>
                  </a:lnTo>
                  <a:lnTo>
                    <a:pt x="638" y="1406"/>
                  </a:lnTo>
                  <a:lnTo>
                    <a:pt x="641" y="1413"/>
                  </a:lnTo>
                  <a:lnTo>
                    <a:pt x="645" y="1424"/>
                  </a:lnTo>
                  <a:lnTo>
                    <a:pt x="649" y="1431"/>
                  </a:lnTo>
                  <a:lnTo>
                    <a:pt x="652" y="1438"/>
                  </a:lnTo>
                  <a:lnTo>
                    <a:pt x="663" y="1459"/>
                  </a:lnTo>
                  <a:lnTo>
                    <a:pt x="666" y="1462"/>
                  </a:lnTo>
                  <a:lnTo>
                    <a:pt x="670" y="1469"/>
                  </a:lnTo>
                  <a:lnTo>
                    <a:pt x="673" y="1476"/>
                  </a:lnTo>
                  <a:lnTo>
                    <a:pt x="677" y="1487"/>
                  </a:lnTo>
                  <a:lnTo>
                    <a:pt x="684" y="1494"/>
                  </a:lnTo>
                  <a:lnTo>
                    <a:pt x="687" y="1501"/>
                  </a:lnTo>
                  <a:lnTo>
                    <a:pt x="687" y="1505"/>
                  </a:lnTo>
                  <a:lnTo>
                    <a:pt x="691" y="1508"/>
                  </a:lnTo>
                  <a:lnTo>
                    <a:pt x="691" y="1505"/>
                  </a:lnTo>
                  <a:lnTo>
                    <a:pt x="694" y="1505"/>
                  </a:lnTo>
                  <a:lnTo>
                    <a:pt x="691" y="1505"/>
                  </a:lnTo>
                  <a:lnTo>
                    <a:pt x="691" y="1508"/>
                  </a:lnTo>
                  <a:lnTo>
                    <a:pt x="691" y="1508"/>
                  </a:lnTo>
                  <a:lnTo>
                    <a:pt x="691" y="1515"/>
                  </a:lnTo>
                  <a:lnTo>
                    <a:pt x="691" y="1526"/>
                  </a:lnTo>
                  <a:lnTo>
                    <a:pt x="694" y="1529"/>
                  </a:lnTo>
                  <a:lnTo>
                    <a:pt x="694" y="1533"/>
                  </a:lnTo>
                  <a:lnTo>
                    <a:pt x="698" y="1543"/>
                  </a:lnTo>
                  <a:lnTo>
                    <a:pt x="701" y="1557"/>
                  </a:lnTo>
                  <a:lnTo>
                    <a:pt x="701" y="1557"/>
                  </a:lnTo>
                  <a:lnTo>
                    <a:pt x="705" y="1561"/>
                  </a:lnTo>
                  <a:lnTo>
                    <a:pt x="708" y="1561"/>
                  </a:lnTo>
                  <a:lnTo>
                    <a:pt x="712" y="1561"/>
                  </a:lnTo>
                  <a:lnTo>
                    <a:pt x="712" y="1561"/>
                  </a:lnTo>
                  <a:lnTo>
                    <a:pt x="715" y="1557"/>
                  </a:lnTo>
                  <a:lnTo>
                    <a:pt x="715" y="1557"/>
                  </a:lnTo>
                  <a:lnTo>
                    <a:pt x="719" y="1557"/>
                  </a:lnTo>
                  <a:lnTo>
                    <a:pt x="719" y="1557"/>
                  </a:lnTo>
                  <a:lnTo>
                    <a:pt x="722" y="1557"/>
                  </a:lnTo>
                  <a:lnTo>
                    <a:pt x="722" y="1557"/>
                  </a:lnTo>
                  <a:lnTo>
                    <a:pt x="719" y="1557"/>
                  </a:lnTo>
                  <a:lnTo>
                    <a:pt x="719" y="1557"/>
                  </a:lnTo>
                  <a:lnTo>
                    <a:pt x="715" y="1557"/>
                  </a:lnTo>
                  <a:lnTo>
                    <a:pt x="715" y="1557"/>
                  </a:lnTo>
                  <a:lnTo>
                    <a:pt x="712" y="1561"/>
                  </a:lnTo>
                  <a:lnTo>
                    <a:pt x="712" y="1561"/>
                  </a:lnTo>
                  <a:lnTo>
                    <a:pt x="708" y="1561"/>
                  </a:lnTo>
                  <a:lnTo>
                    <a:pt x="712" y="1564"/>
                  </a:lnTo>
                  <a:lnTo>
                    <a:pt x="719" y="1564"/>
                  </a:lnTo>
                  <a:lnTo>
                    <a:pt x="751" y="1557"/>
                  </a:lnTo>
                  <a:lnTo>
                    <a:pt x="768" y="1543"/>
                  </a:lnTo>
                  <a:lnTo>
                    <a:pt x="768" y="1540"/>
                  </a:lnTo>
                  <a:lnTo>
                    <a:pt x="775" y="1540"/>
                  </a:lnTo>
                  <a:lnTo>
                    <a:pt x="786" y="1536"/>
                  </a:lnTo>
                  <a:lnTo>
                    <a:pt x="793" y="1529"/>
                  </a:lnTo>
                  <a:lnTo>
                    <a:pt x="800" y="1526"/>
                  </a:lnTo>
                  <a:lnTo>
                    <a:pt x="804" y="1519"/>
                  </a:lnTo>
                  <a:lnTo>
                    <a:pt x="811" y="1515"/>
                  </a:lnTo>
                  <a:lnTo>
                    <a:pt x="814" y="1512"/>
                  </a:lnTo>
                  <a:lnTo>
                    <a:pt x="825" y="1508"/>
                  </a:lnTo>
                  <a:lnTo>
                    <a:pt x="835" y="1505"/>
                  </a:lnTo>
                  <a:lnTo>
                    <a:pt x="849" y="1501"/>
                  </a:lnTo>
                  <a:lnTo>
                    <a:pt x="856" y="1498"/>
                  </a:lnTo>
                  <a:lnTo>
                    <a:pt x="863" y="1494"/>
                  </a:lnTo>
                  <a:lnTo>
                    <a:pt x="870" y="1487"/>
                  </a:lnTo>
                  <a:lnTo>
                    <a:pt x="874" y="1483"/>
                  </a:lnTo>
                  <a:lnTo>
                    <a:pt x="874" y="1480"/>
                  </a:lnTo>
                  <a:lnTo>
                    <a:pt x="874" y="1480"/>
                  </a:lnTo>
                  <a:lnTo>
                    <a:pt x="874" y="1480"/>
                  </a:lnTo>
                  <a:lnTo>
                    <a:pt x="874" y="1476"/>
                  </a:lnTo>
                  <a:lnTo>
                    <a:pt x="877" y="1473"/>
                  </a:lnTo>
                  <a:lnTo>
                    <a:pt x="877" y="1469"/>
                  </a:lnTo>
                  <a:lnTo>
                    <a:pt x="885" y="1466"/>
                  </a:lnTo>
                  <a:lnTo>
                    <a:pt x="892" y="1466"/>
                  </a:lnTo>
                  <a:lnTo>
                    <a:pt x="892" y="1462"/>
                  </a:lnTo>
                  <a:lnTo>
                    <a:pt x="895" y="1462"/>
                  </a:lnTo>
                  <a:lnTo>
                    <a:pt x="899" y="1459"/>
                  </a:lnTo>
                  <a:lnTo>
                    <a:pt x="902" y="1455"/>
                  </a:lnTo>
                  <a:lnTo>
                    <a:pt x="902" y="1448"/>
                  </a:lnTo>
                  <a:lnTo>
                    <a:pt x="902" y="1448"/>
                  </a:lnTo>
                  <a:lnTo>
                    <a:pt x="909" y="1445"/>
                  </a:lnTo>
                  <a:lnTo>
                    <a:pt x="913" y="1441"/>
                  </a:lnTo>
                  <a:lnTo>
                    <a:pt x="920" y="1434"/>
                  </a:lnTo>
                  <a:lnTo>
                    <a:pt x="920" y="1431"/>
                  </a:lnTo>
                  <a:lnTo>
                    <a:pt x="920" y="1420"/>
                  </a:lnTo>
                  <a:lnTo>
                    <a:pt x="916" y="1420"/>
                  </a:lnTo>
                  <a:lnTo>
                    <a:pt x="913" y="1420"/>
                  </a:lnTo>
                  <a:lnTo>
                    <a:pt x="909" y="1417"/>
                  </a:lnTo>
                  <a:lnTo>
                    <a:pt x="906" y="1413"/>
                  </a:lnTo>
                  <a:lnTo>
                    <a:pt x="899" y="1406"/>
                  </a:lnTo>
                  <a:lnTo>
                    <a:pt x="899" y="1402"/>
                  </a:lnTo>
                  <a:lnTo>
                    <a:pt x="899" y="1399"/>
                  </a:lnTo>
                  <a:lnTo>
                    <a:pt x="899" y="1395"/>
                  </a:lnTo>
                  <a:lnTo>
                    <a:pt x="892" y="1399"/>
                  </a:lnTo>
                  <a:lnTo>
                    <a:pt x="892" y="1399"/>
                  </a:lnTo>
                  <a:lnTo>
                    <a:pt x="888" y="1402"/>
                  </a:lnTo>
                  <a:lnTo>
                    <a:pt x="888" y="1402"/>
                  </a:lnTo>
                  <a:lnTo>
                    <a:pt x="885" y="1402"/>
                  </a:lnTo>
                  <a:lnTo>
                    <a:pt x="885" y="1406"/>
                  </a:lnTo>
                  <a:lnTo>
                    <a:pt x="877" y="1409"/>
                  </a:lnTo>
                  <a:lnTo>
                    <a:pt x="877" y="1409"/>
                  </a:lnTo>
                  <a:lnTo>
                    <a:pt x="874" y="1409"/>
                  </a:lnTo>
                  <a:lnTo>
                    <a:pt x="874" y="1409"/>
                  </a:lnTo>
                  <a:lnTo>
                    <a:pt x="874" y="1409"/>
                  </a:lnTo>
                  <a:lnTo>
                    <a:pt x="874" y="1409"/>
                  </a:lnTo>
                  <a:lnTo>
                    <a:pt x="860" y="1409"/>
                  </a:lnTo>
                  <a:lnTo>
                    <a:pt x="839" y="1409"/>
                  </a:lnTo>
                  <a:lnTo>
                    <a:pt x="835" y="1409"/>
                  </a:lnTo>
                  <a:lnTo>
                    <a:pt x="835" y="1409"/>
                  </a:lnTo>
                  <a:lnTo>
                    <a:pt x="832" y="1406"/>
                  </a:lnTo>
                  <a:lnTo>
                    <a:pt x="832" y="1402"/>
                  </a:lnTo>
                  <a:lnTo>
                    <a:pt x="835" y="1395"/>
                  </a:lnTo>
                  <a:lnTo>
                    <a:pt x="821" y="1392"/>
                  </a:lnTo>
                  <a:lnTo>
                    <a:pt x="821" y="1395"/>
                  </a:lnTo>
                  <a:lnTo>
                    <a:pt x="818" y="1395"/>
                  </a:lnTo>
                  <a:lnTo>
                    <a:pt x="814" y="1395"/>
                  </a:lnTo>
                  <a:lnTo>
                    <a:pt x="811" y="1395"/>
                  </a:lnTo>
                  <a:lnTo>
                    <a:pt x="807" y="1392"/>
                  </a:lnTo>
                  <a:lnTo>
                    <a:pt x="807" y="1388"/>
                  </a:lnTo>
                  <a:lnTo>
                    <a:pt x="804" y="1381"/>
                  </a:lnTo>
                  <a:lnTo>
                    <a:pt x="800" y="1374"/>
                  </a:lnTo>
                  <a:lnTo>
                    <a:pt x="796" y="1367"/>
                  </a:lnTo>
                  <a:lnTo>
                    <a:pt x="793" y="1364"/>
                  </a:lnTo>
                  <a:lnTo>
                    <a:pt x="793" y="1364"/>
                  </a:lnTo>
                  <a:lnTo>
                    <a:pt x="772" y="1336"/>
                  </a:lnTo>
                  <a:lnTo>
                    <a:pt x="754" y="1336"/>
                  </a:lnTo>
                  <a:lnTo>
                    <a:pt x="751" y="1336"/>
                  </a:lnTo>
                  <a:lnTo>
                    <a:pt x="751" y="1332"/>
                  </a:lnTo>
                  <a:lnTo>
                    <a:pt x="744" y="1328"/>
                  </a:lnTo>
                  <a:lnTo>
                    <a:pt x="744" y="1328"/>
                  </a:lnTo>
                  <a:lnTo>
                    <a:pt x="740" y="1325"/>
                  </a:lnTo>
                  <a:lnTo>
                    <a:pt x="737" y="1321"/>
                  </a:lnTo>
                  <a:lnTo>
                    <a:pt x="730" y="1318"/>
                  </a:lnTo>
                  <a:lnTo>
                    <a:pt x="751" y="1311"/>
                  </a:lnTo>
                  <a:lnTo>
                    <a:pt x="754" y="1307"/>
                  </a:lnTo>
                  <a:lnTo>
                    <a:pt x="758" y="1307"/>
                  </a:lnTo>
                  <a:lnTo>
                    <a:pt x="758" y="1307"/>
                  </a:lnTo>
                  <a:lnTo>
                    <a:pt x="772" y="1307"/>
                  </a:lnTo>
                  <a:lnTo>
                    <a:pt x="786" y="1307"/>
                  </a:lnTo>
                  <a:lnTo>
                    <a:pt x="786" y="1307"/>
                  </a:lnTo>
                  <a:lnTo>
                    <a:pt x="789" y="1311"/>
                  </a:lnTo>
                  <a:lnTo>
                    <a:pt x="796" y="1318"/>
                  </a:lnTo>
                  <a:lnTo>
                    <a:pt x="804" y="1328"/>
                  </a:lnTo>
                  <a:lnTo>
                    <a:pt x="825" y="1350"/>
                  </a:lnTo>
                  <a:lnTo>
                    <a:pt x="825" y="1350"/>
                  </a:lnTo>
                  <a:lnTo>
                    <a:pt x="832" y="1353"/>
                  </a:lnTo>
                  <a:lnTo>
                    <a:pt x="839" y="1353"/>
                  </a:lnTo>
                  <a:lnTo>
                    <a:pt x="842" y="1357"/>
                  </a:lnTo>
                  <a:lnTo>
                    <a:pt x="849" y="1357"/>
                  </a:lnTo>
                  <a:lnTo>
                    <a:pt x="856" y="1357"/>
                  </a:lnTo>
                  <a:lnTo>
                    <a:pt x="863" y="1357"/>
                  </a:lnTo>
                  <a:lnTo>
                    <a:pt x="867" y="1357"/>
                  </a:lnTo>
                  <a:lnTo>
                    <a:pt x="874" y="1353"/>
                  </a:lnTo>
                  <a:lnTo>
                    <a:pt x="881" y="1360"/>
                  </a:lnTo>
                  <a:lnTo>
                    <a:pt x="881" y="1374"/>
                  </a:lnTo>
                  <a:lnTo>
                    <a:pt x="892" y="1381"/>
                  </a:lnTo>
                  <a:lnTo>
                    <a:pt x="892" y="1381"/>
                  </a:lnTo>
                  <a:lnTo>
                    <a:pt x="895" y="1381"/>
                  </a:lnTo>
                  <a:lnTo>
                    <a:pt x="899" y="1378"/>
                  </a:lnTo>
                  <a:lnTo>
                    <a:pt x="902" y="1378"/>
                  </a:lnTo>
                  <a:lnTo>
                    <a:pt x="906" y="1378"/>
                  </a:lnTo>
                  <a:lnTo>
                    <a:pt x="913" y="1378"/>
                  </a:lnTo>
                  <a:lnTo>
                    <a:pt x="916" y="1381"/>
                  </a:lnTo>
                  <a:lnTo>
                    <a:pt x="916" y="1388"/>
                  </a:lnTo>
                  <a:lnTo>
                    <a:pt x="923" y="1399"/>
                  </a:lnTo>
                  <a:lnTo>
                    <a:pt x="941" y="1388"/>
                  </a:lnTo>
                  <a:lnTo>
                    <a:pt x="941" y="1388"/>
                  </a:lnTo>
                  <a:lnTo>
                    <a:pt x="941" y="1381"/>
                  </a:lnTo>
                  <a:lnTo>
                    <a:pt x="941" y="1378"/>
                  </a:lnTo>
                  <a:lnTo>
                    <a:pt x="937" y="1371"/>
                  </a:lnTo>
                  <a:lnTo>
                    <a:pt x="937" y="1371"/>
                  </a:lnTo>
                  <a:lnTo>
                    <a:pt x="941" y="1367"/>
                  </a:lnTo>
                  <a:lnTo>
                    <a:pt x="941" y="1367"/>
                  </a:lnTo>
                  <a:lnTo>
                    <a:pt x="941" y="1371"/>
                  </a:lnTo>
                  <a:lnTo>
                    <a:pt x="941" y="1371"/>
                  </a:lnTo>
                  <a:lnTo>
                    <a:pt x="941" y="1378"/>
                  </a:lnTo>
                  <a:lnTo>
                    <a:pt x="941" y="1385"/>
                  </a:lnTo>
                  <a:lnTo>
                    <a:pt x="941" y="1388"/>
                  </a:lnTo>
                  <a:lnTo>
                    <a:pt x="944" y="1388"/>
                  </a:lnTo>
                  <a:lnTo>
                    <a:pt x="948" y="1388"/>
                  </a:lnTo>
                  <a:lnTo>
                    <a:pt x="951" y="1385"/>
                  </a:lnTo>
                  <a:lnTo>
                    <a:pt x="959" y="1385"/>
                  </a:lnTo>
                  <a:lnTo>
                    <a:pt x="962" y="1385"/>
                  </a:lnTo>
                  <a:lnTo>
                    <a:pt x="966" y="1385"/>
                  </a:lnTo>
                  <a:lnTo>
                    <a:pt x="973" y="1385"/>
                  </a:lnTo>
                  <a:lnTo>
                    <a:pt x="980" y="1385"/>
                  </a:lnTo>
                  <a:lnTo>
                    <a:pt x="983" y="1385"/>
                  </a:lnTo>
                  <a:lnTo>
                    <a:pt x="983" y="1385"/>
                  </a:lnTo>
                  <a:lnTo>
                    <a:pt x="990" y="1385"/>
                  </a:lnTo>
                  <a:lnTo>
                    <a:pt x="994" y="1385"/>
                  </a:lnTo>
                  <a:lnTo>
                    <a:pt x="1001" y="1388"/>
                  </a:lnTo>
                  <a:lnTo>
                    <a:pt x="1004" y="1392"/>
                  </a:lnTo>
                  <a:lnTo>
                    <a:pt x="1015" y="1402"/>
                  </a:lnTo>
                  <a:lnTo>
                    <a:pt x="1015" y="1402"/>
                  </a:lnTo>
                  <a:lnTo>
                    <a:pt x="1018" y="1402"/>
                  </a:lnTo>
                  <a:lnTo>
                    <a:pt x="1018" y="1406"/>
                  </a:lnTo>
                  <a:lnTo>
                    <a:pt x="1025" y="1406"/>
                  </a:lnTo>
                  <a:lnTo>
                    <a:pt x="1033" y="1406"/>
                  </a:lnTo>
                  <a:lnTo>
                    <a:pt x="1040" y="1402"/>
                  </a:lnTo>
                  <a:lnTo>
                    <a:pt x="1043" y="1402"/>
                  </a:lnTo>
                  <a:lnTo>
                    <a:pt x="1047" y="1402"/>
                  </a:lnTo>
                  <a:lnTo>
                    <a:pt x="1050" y="1402"/>
                  </a:lnTo>
                  <a:lnTo>
                    <a:pt x="1054" y="1402"/>
                  </a:lnTo>
                  <a:lnTo>
                    <a:pt x="1054" y="1402"/>
                  </a:lnTo>
                  <a:lnTo>
                    <a:pt x="1054" y="1406"/>
                  </a:lnTo>
                  <a:lnTo>
                    <a:pt x="1050" y="1409"/>
                  </a:lnTo>
                  <a:lnTo>
                    <a:pt x="1047" y="1413"/>
                  </a:lnTo>
                  <a:lnTo>
                    <a:pt x="1043" y="1420"/>
                  </a:lnTo>
                  <a:lnTo>
                    <a:pt x="1036" y="1424"/>
                  </a:lnTo>
                  <a:lnTo>
                    <a:pt x="1033" y="1427"/>
                  </a:lnTo>
                  <a:lnTo>
                    <a:pt x="1033" y="1427"/>
                  </a:lnTo>
                  <a:lnTo>
                    <a:pt x="1033" y="1431"/>
                  </a:lnTo>
                  <a:lnTo>
                    <a:pt x="1036" y="1438"/>
                  </a:lnTo>
                  <a:lnTo>
                    <a:pt x="1040" y="1441"/>
                  </a:lnTo>
                  <a:lnTo>
                    <a:pt x="1047" y="1448"/>
                  </a:lnTo>
                  <a:lnTo>
                    <a:pt x="1057" y="1452"/>
                  </a:lnTo>
                  <a:lnTo>
                    <a:pt x="1057" y="1452"/>
                  </a:lnTo>
                  <a:lnTo>
                    <a:pt x="1061" y="1452"/>
                  </a:lnTo>
                  <a:lnTo>
                    <a:pt x="1064" y="1452"/>
                  </a:lnTo>
                  <a:lnTo>
                    <a:pt x="1068" y="1445"/>
                  </a:lnTo>
                  <a:lnTo>
                    <a:pt x="1068" y="1441"/>
                  </a:lnTo>
                  <a:lnTo>
                    <a:pt x="1068" y="1438"/>
                  </a:lnTo>
                  <a:lnTo>
                    <a:pt x="1071" y="1434"/>
                  </a:lnTo>
                  <a:lnTo>
                    <a:pt x="1075" y="1431"/>
                  </a:lnTo>
                  <a:lnTo>
                    <a:pt x="1075" y="1431"/>
                  </a:lnTo>
                  <a:lnTo>
                    <a:pt x="1075" y="1434"/>
                  </a:lnTo>
                  <a:lnTo>
                    <a:pt x="1075" y="1441"/>
                  </a:lnTo>
                  <a:lnTo>
                    <a:pt x="1075" y="1445"/>
                  </a:lnTo>
                  <a:lnTo>
                    <a:pt x="1075" y="1445"/>
                  </a:lnTo>
                  <a:lnTo>
                    <a:pt x="1075" y="1448"/>
                  </a:lnTo>
                  <a:lnTo>
                    <a:pt x="1075" y="1455"/>
                  </a:lnTo>
                  <a:lnTo>
                    <a:pt x="1075" y="1459"/>
                  </a:lnTo>
                  <a:lnTo>
                    <a:pt x="1075" y="1469"/>
                  </a:lnTo>
                  <a:lnTo>
                    <a:pt x="1078" y="1501"/>
                  </a:lnTo>
                  <a:lnTo>
                    <a:pt x="1096" y="1554"/>
                  </a:lnTo>
                  <a:lnTo>
                    <a:pt x="1114" y="1582"/>
                  </a:lnTo>
                  <a:lnTo>
                    <a:pt x="1114" y="1582"/>
                  </a:lnTo>
                  <a:lnTo>
                    <a:pt x="1117" y="1589"/>
                  </a:lnTo>
                  <a:lnTo>
                    <a:pt x="1124" y="1600"/>
                  </a:lnTo>
                  <a:lnTo>
                    <a:pt x="1124" y="1600"/>
                  </a:lnTo>
                  <a:lnTo>
                    <a:pt x="1128" y="1603"/>
                  </a:lnTo>
                  <a:lnTo>
                    <a:pt x="1131" y="1607"/>
                  </a:lnTo>
                  <a:lnTo>
                    <a:pt x="1135" y="1610"/>
                  </a:lnTo>
                  <a:lnTo>
                    <a:pt x="1135" y="1617"/>
                  </a:lnTo>
                  <a:lnTo>
                    <a:pt x="1138" y="1617"/>
                  </a:lnTo>
                  <a:lnTo>
                    <a:pt x="1142" y="1621"/>
                  </a:lnTo>
                  <a:lnTo>
                    <a:pt x="1149" y="1621"/>
                  </a:lnTo>
                  <a:lnTo>
                    <a:pt x="1152" y="1621"/>
                  </a:lnTo>
                  <a:lnTo>
                    <a:pt x="1156" y="1617"/>
                  </a:lnTo>
                  <a:lnTo>
                    <a:pt x="1156" y="1617"/>
                  </a:lnTo>
                  <a:lnTo>
                    <a:pt x="1156" y="1617"/>
                  </a:lnTo>
                  <a:lnTo>
                    <a:pt x="1156" y="1614"/>
                  </a:lnTo>
                  <a:lnTo>
                    <a:pt x="1156" y="1610"/>
                  </a:lnTo>
                  <a:lnTo>
                    <a:pt x="1159" y="1607"/>
                  </a:lnTo>
                  <a:lnTo>
                    <a:pt x="1163" y="1603"/>
                  </a:lnTo>
                  <a:lnTo>
                    <a:pt x="1166" y="1603"/>
                  </a:lnTo>
                  <a:lnTo>
                    <a:pt x="1166" y="1600"/>
                  </a:lnTo>
                  <a:lnTo>
                    <a:pt x="1170" y="1596"/>
                  </a:lnTo>
                  <a:lnTo>
                    <a:pt x="1173" y="1589"/>
                  </a:lnTo>
                  <a:lnTo>
                    <a:pt x="1180" y="1589"/>
                  </a:lnTo>
                  <a:lnTo>
                    <a:pt x="1180" y="1586"/>
                  </a:lnTo>
                  <a:lnTo>
                    <a:pt x="1180" y="1582"/>
                  </a:lnTo>
                  <a:lnTo>
                    <a:pt x="1184" y="1575"/>
                  </a:lnTo>
                  <a:lnTo>
                    <a:pt x="1184" y="1568"/>
                  </a:lnTo>
                  <a:lnTo>
                    <a:pt x="1184" y="1561"/>
                  </a:lnTo>
                  <a:lnTo>
                    <a:pt x="1184" y="1554"/>
                  </a:lnTo>
                  <a:lnTo>
                    <a:pt x="1180" y="1543"/>
                  </a:lnTo>
                  <a:lnTo>
                    <a:pt x="1180" y="1536"/>
                  </a:lnTo>
                  <a:lnTo>
                    <a:pt x="1180" y="1529"/>
                  </a:lnTo>
                  <a:lnTo>
                    <a:pt x="1184" y="1522"/>
                  </a:lnTo>
                  <a:lnTo>
                    <a:pt x="1191" y="1519"/>
                  </a:lnTo>
                  <a:lnTo>
                    <a:pt x="1191" y="1519"/>
                  </a:lnTo>
                  <a:lnTo>
                    <a:pt x="1198" y="1515"/>
                  </a:lnTo>
                  <a:lnTo>
                    <a:pt x="1202" y="1515"/>
                  </a:lnTo>
                  <a:lnTo>
                    <a:pt x="1209" y="1512"/>
                  </a:lnTo>
                  <a:lnTo>
                    <a:pt x="1209" y="1508"/>
                  </a:lnTo>
                  <a:lnTo>
                    <a:pt x="1212" y="1505"/>
                  </a:lnTo>
                  <a:lnTo>
                    <a:pt x="1219" y="1498"/>
                  </a:lnTo>
                  <a:lnTo>
                    <a:pt x="1226" y="1491"/>
                  </a:lnTo>
                  <a:lnTo>
                    <a:pt x="1233" y="1483"/>
                  </a:lnTo>
                  <a:lnTo>
                    <a:pt x="1240" y="1480"/>
                  </a:lnTo>
                  <a:lnTo>
                    <a:pt x="1247" y="1473"/>
                  </a:lnTo>
                  <a:lnTo>
                    <a:pt x="1251" y="1473"/>
                  </a:lnTo>
                  <a:lnTo>
                    <a:pt x="1254" y="1469"/>
                  </a:lnTo>
                  <a:lnTo>
                    <a:pt x="1261" y="1466"/>
                  </a:lnTo>
                  <a:lnTo>
                    <a:pt x="1269" y="1459"/>
                  </a:lnTo>
                  <a:lnTo>
                    <a:pt x="1276" y="1448"/>
                  </a:lnTo>
                  <a:lnTo>
                    <a:pt x="1276" y="1441"/>
                  </a:lnTo>
                  <a:lnTo>
                    <a:pt x="1279" y="1438"/>
                  </a:lnTo>
                  <a:lnTo>
                    <a:pt x="1279" y="1438"/>
                  </a:lnTo>
                  <a:lnTo>
                    <a:pt x="1283" y="1434"/>
                  </a:lnTo>
                  <a:lnTo>
                    <a:pt x="1286" y="1434"/>
                  </a:lnTo>
                  <a:lnTo>
                    <a:pt x="1293" y="1434"/>
                  </a:lnTo>
                  <a:lnTo>
                    <a:pt x="1300" y="1434"/>
                  </a:lnTo>
                  <a:lnTo>
                    <a:pt x="1311" y="1434"/>
                  </a:lnTo>
                  <a:lnTo>
                    <a:pt x="1314" y="1431"/>
                  </a:lnTo>
                  <a:lnTo>
                    <a:pt x="1314" y="1431"/>
                  </a:lnTo>
                  <a:lnTo>
                    <a:pt x="1314" y="1427"/>
                  </a:lnTo>
                  <a:lnTo>
                    <a:pt x="1321" y="1424"/>
                  </a:lnTo>
                  <a:lnTo>
                    <a:pt x="1325" y="1424"/>
                  </a:lnTo>
                  <a:lnTo>
                    <a:pt x="1332" y="1424"/>
                  </a:lnTo>
                  <a:lnTo>
                    <a:pt x="1335" y="1424"/>
                  </a:lnTo>
                  <a:lnTo>
                    <a:pt x="1339" y="1424"/>
                  </a:lnTo>
                  <a:lnTo>
                    <a:pt x="1343" y="1427"/>
                  </a:lnTo>
                  <a:lnTo>
                    <a:pt x="1346" y="1431"/>
                  </a:lnTo>
                  <a:lnTo>
                    <a:pt x="1346" y="1434"/>
                  </a:lnTo>
                  <a:lnTo>
                    <a:pt x="1350" y="1441"/>
                  </a:lnTo>
                  <a:lnTo>
                    <a:pt x="1350" y="1445"/>
                  </a:lnTo>
                  <a:lnTo>
                    <a:pt x="1350" y="1445"/>
                  </a:lnTo>
                  <a:lnTo>
                    <a:pt x="1350" y="1452"/>
                  </a:lnTo>
                  <a:lnTo>
                    <a:pt x="1353" y="1455"/>
                  </a:lnTo>
                  <a:lnTo>
                    <a:pt x="1357" y="1459"/>
                  </a:lnTo>
                  <a:lnTo>
                    <a:pt x="1357" y="1459"/>
                  </a:lnTo>
                  <a:lnTo>
                    <a:pt x="1360" y="1466"/>
                  </a:lnTo>
                  <a:lnTo>
                    <a:pt x="1364" y="1473"/>
                  </a:lnTo>
                  <a:lnTo>
                    <a:pt x="1367" y="1476"/>
                  </a:lnTo>
                  <a:lnTo>
                    <a:pt x="1371" y="1483"/>
                  </a:lnTo>
                  <a:lnTo>
                    <a:pt x="1374" y="1487"/>
                  </a:lnTo>
                  <a:lnTo>
                    <a:pt x="1374" y="1491"/>
                  </a:lnTo>
                  <a:lnTo>
                    <a:pt x="1374" y="1498"/>
                  </a:lnTo>
                  <a:lnTo>
                    <a:pt x="1374" y="1505"/>
                  </a:lnTo>
                  <a:lnTo>
                    <a:pt x="1374" y="1512"/>
                  </a:lnTo>
                  <a:lnTo>
                    <a:pt x="1374" y="1519"/>
                  </a:lnTo>
                  <a:lnTo>
                    <a:pt x="1374" y="1522"/>
                  </a:lnTo>
                  <a:lnTo>
                    <a:pt x="1388" y="1526"/>
                  </a:lnTo>
                  <a:lnTo>
                    <a:pt x="1413" y="1508"/>
                  </a:lnTo>
                  <a:lnTo>
                    <a:pt x="1424" y="1529"/>
                  </a:lnTo>
                  <a:lnTo>
                    <a:pt x="1427" y="1554"/>
                  </a:lnTo>
                  <a:lnTo>
                    <a:pt x="1427" y="1575"/>
                  </a:lnTo>
                  <a:lnTo>
                    <a:pt x="1424" y="1582"/>
                  </a:lnTo>
                  <a:lnTo>
                    <a:pt x="1424" y="1600"/>
                  </a:lnTo>
                  <a:lnTo>
                    <a:pt x="1424" y="1610"/>
                  </a:lnTo>
                  <a:lnTo>
                    <a:pt x="1424" y="1617"/>
                  </a:lnTo>
                  <a:lnTo>
                    <a:pt x="1424" y="1624"/>
                  </a:lnTo>
                  <a:lnTo>
                    <a:pt x="1427" y="1628"/>
                  </a:lnTo>
                  <a:lnTo>
                    <a:pt x="1427" y="1631"/>
                  </a:lnTo>
                  <a:lnTo>
                    <a:pt x="1427" y="1631"/>
                  </a:lnTo>
                  <a:lnTo>
                    <a:pt x="1427" y="1631"/>
                  </a:lnTo>
                  <a:lnTo>
                    <a:pt x="1427" y="1631"/>
                  </a:lnTo>
                  <a:lnTo>
                    <a:pt x="1427" y="1635"/>
                  </a:lnTo>
                  <a:lnTo>
                    <a:pt x="1431" y="1638"/>
                  </a:lnTo>
                  <a:lnTo>
                    <a:pt x="1434" y="1646"/>
                  </a:lnTo>
                  <a:lnTo>
                    <a:pt x="1441" y="1653"/>
                  </a:lnTo>
                  <a:lnTo>
                    <a:pt x="1455" y="1660"/>
                  </a:lnTo>
                  <a:lnTo>
                    <a:pt x="1441" y="1653"/>
                  </a:lnTo>
                  <a:lnTo>
                    <a:pt x="1455" y="1681"/>
                  </a:lnTo>
                  <a:lnTo>
                    <a:pt x="1459" y="1681"/>
                  </a:lnTo>
                  <a:lnTo>
                    <a:pt x="1462" y="1684"/>
                  </a:lnTo>
                  <a:lnTo>
                    <a:pt x="1469" y="1691"/>
                  </a:lnTo>
                  <a:lnTo>
                    <a:pt x="1476" y="1698"/>
                  </a:lnTo>
                  <a:lnTo>
                    <a:pt x="1483" y="1705"/>
                  </a:lnTo>
                  <a:lnTo>
                    <a:pt x="1494" y="1712"/>
                  </a:lnTo>
                  <a:lnTo>
                    <a:pt x="1501" y="1716"/>
                  </a:lnTo>
                  <a:lnTo>
                    <a:pt x="1505" y="1720"/>
                  </a:lnTo>
                  <a:lnTo>
                    <a:pt x="1508" y="1723"/>
                  </a:lnTo>
                  <a:lnTo>
                    <a:pt x="1512" y="1723"/>
                  </a:lnTo>
                  <a:lnTo>
                    <a:pt x="1512" y="1720"/>
                  </a:lnTo>
                  <a:lnTo>
                    <a:pt x="1512" y="1716"/>
                  </a:lnTo>
                  <a:lnTo>
                    <a:pt x="1512" y="1712"/>
                  </a:lnTo>
                  <a:lnTo>
                    <a:pt x="1508" y="1709"/>
                  </a:lnTo>
                  <a:lnTo>
                    <a:pt x="1501" y="1698"/>
                  </a:lnTo>
                  <a:lnTo>
                    <a:pt x="1501" y="1695"/>
                  </a:lnTo>
                  <a:lnTo>
                    <a:pt x="1501" y="1688"/>
                  </a:lnTo>
                  <a:lnTo>
                    <a:pt x="1498" y="1684"/>
                  </a:lnTo>
                  <a:lnTo>
                    <a:pt x="1498" y="1677"/>
                  </a:lnTo>
                  <a:lnTo>
                    <a:pt x="1487" y="1667"/>
                  </a:lnTo>
                  <a:lnTo>
                    <a:pt x="1476" y="1653"/>
                  </a:lnTo>
                  <a:lnTo>
                    <a:pt x="1452" y="1624"/>
                  </a:lnTo>
                  <a:lnTo>
                    <a:pt x="1448" y="1624"/>
                  </a:lnTo>
                  <a:lnTo>
                    <a:pt x="1448" y="1621"/>
                  </a:lnTo>
                  <a:lnTo>
                    <a:pt x="1445" y="1617"/>
                  </a:lnTo>
                  <a:lnTo>
                    <a:pt x="1445" y="1610"/>
                  </a:lnTo>
                  <a:lnTo>
                    <a:pt x="1441" y="1600"/>
                  </a:lnTo>
                  <a:lnTo>
                    <a:pt x="1445" y="1589"/>
                  </a:lnTo>
                  <a:lnTo>
                    <a:pt x="1445" y="1586"/>
                  </a:lnTo>
                  <a:lnTo>
                    <a:pt x="1448" y="1582"/>
                  </a:lnTo>
                  <a:lnTo>
                    <a:pt x="1448" y="1572"/>
                  </a:lnTo>
                  <a:lnTo>
                    <a:pt x="1452" y="1564"/>
                  </a:lnTo>
                  <a:lnTo>
                    <a:pt x="1452" y="1557"/>
                  </a:lnTo>
                  <a:lnTo>
                    <a:pt x="1455" y="1547"/>
                  </a:lnTo>
                  <a:lnTo>
                    <a:pt x="1455" y="1543"/>
                  </a:lnTo>
                  <a:lnTo>
                    <a:pt x="1455" y="1543"/>
                  </a:lnTo>
                  <a:lnTo>
                    <a:pt x="1455" y="1540"/>
                  </a:lnTo>
                  <a:lnTo>
                    <a:pt x="1455" y="1536"/>
                  </a:lnTo>
                  <a:lnTo>
                    <a:pt x="1462" y="1536"/>
                  </a:lnTo>
                  <a:lnTo>
                    <a:pt x="1462" y="1536"/>
                  </a:lnTo>
                  <a:lnTo>
                    <a:pt x="1462" y="1543"/>
                  </a:lnTo>
                  <a:lnTo>
                    <a:pt x="1462" y="1547"/>
                  </a:lnTo>
                  <a:lnTo>
                    <a:pt x="1473" y="1564"/>
                  </a:lnTo>
                  <a:lnTo>
                    <a:pt x="1480" y="1572"/>
                  </a:lnTo>
                  <a:lnTo>
                    <a:pt x="1480" y="1568"/>
                  </a:lnTo>
                  <a:lnTo>
                    <a:pt x="1476" y="1564"/>
                  </a:lnTo>
                  <a:lnTo>
                    <a:pt x="1476" y="1557"/>
                  </a:lnTo>
                  <a:lnTo>
                    <a:pt x="1476" y="1564"/>
                  </a:lnTo>
                  <a:lnTo>
                    <a:pt x="1480" y="1568"/>
                  </a:lnTo>
                  <a:lnTo>
                    <a:pt x="1480" y="1572"/>
                  </a:lnTo>
                  <a:lnTo>
                    <a:pt x="1501" y="1593"/>
                  </a:lnTo>
                  <a:lnTo>
                    <a:pt x="1522" y="1586"/>
                  </a:lnTo>
                  <a:lnTo>
                    <a:pt x="1529" y="1586"/>
                  </a:lnTo>
                  <a:lnTo>
                    <a:pt x="1547" y="1589"/>
                  </a:lnTo>
                  <a:lnTo>
                    <a:pt x="1547" y="1586"/>
                  </a:lnTo>
                  <a:lnTo>
                    <a:pt x="1550" y="1582"/>
                  </a:lnTo>
                  <a:lnTo>
                    <a:pt x="1557" y="1575"/>
                  </a:lnTo>
                  <a:lnTo>
                    <a:pt x="1561" y="1568"/>
                  </a:lnTo>
                  <a:lnTo>
                    <a:pt x="1568" y="1564"/>
                  </a:lnTo>
                  <a:lnTo>
                    <a:pt x="1572" y="1557"/>
                  </a:lnTo>
                  <a:lnTo>
                    <a:pt x="1575" y="1554"/>
                  </a:lnTo>
                  <a:lnTo>
                    <a:pt x="1575" y="1547"/>
                  </a:lnTo>
                  <a:lnTo>
                    <a:pt x="1575" y="1543"/>
                  </a:lnTo>
                  <a:lnTo>
                    <a:pt x="1575" y="1540"/>
                  </a:lnTo>
                  <a:lnTo>
                    <a:pt x="1572" y="1519"/>
                  </a:lnTo>
                  <a:lnTo>
                    <a:pt x="1572" y="1515"/>
                  </a:lnTo>
                  <a:lnTo>
                    <a:pt x="1572" y="1512"/>
                  </a:lnTo>
                  <a:lnTo>
                    <a:pt x="1568" y="1508"/>
                  </a:lnTo>
                  <a:lnTo>
                    <a:pt x="1568" y="1501"/>
                  </a:lnTo>
                  <a:lnTo>
                    <a:pt x="1561" y="1498"/>
                  </a:lnTo>
                  <a:lnTo>
                    <a:pt x="1554" y="1494"/>
                  </a:lnTo>
                  <a:lnTo>
                    <a:pt x="1543" y="1487"/>
                  </a:lnTo>
                  <a:lnTo>
                    <a:pt x="1529" y="1466"/>
                  </a:lnTo>
                  <a:lnTo>
                    <a:pt x="1529" y="1459"/>
                  </a:lnTo>
                  <a:lnTo>
                    <a:pt x="1529" y="1459"/>
                  </a:lnTo>
                  <a:lnTo>
                    <a:pt x="1533" y="1455"/>
                  </a:lnTo>
                  <a:lnTo>
                    <a:pt x="1533" y="1452"/>
                  </a:lnTo>
                  <a:lnTo>
                    <a:pt x="1536" y="1448"/>
                  </a:lnTo>
                  <a:lnTo>
                    <a:pt x="1543" y="1445"/>
                  </a:lnTo>
                  <a:lnTo>
                    <a:pt x="1547" y="1445"/>
                  </a:lnTo>
                  <a:lnTo>
                    <a:pt x="1550" y="1441"/>
                  </a:lnTo>
                  <a:lnTo>
                    <a:pt x="1554" y="1438"/>
                  </a:lnTo>
                  <a:lnTo>
                    <a:pt x="1554" y="1438"/>
                  </a:lnTo>
                  <a:lnTo>
                    <a:pt x="1554" y="1438"/>
                  </a:lnTo>
                  <a:lnTo>
                    <a:pt x="1557" y="1434"/>
                  </a:lnTo>
                  <a:lnTo>
                    <a:pt x="1561" y="1434"/>
                  </a:lnTo>
                  <a:lnTo>
                    <a:pt x="1564" y="1431"/>
                  </a:lnTo>
                  <a:lnTo>
                    <a:pt x="1568" y="1434"/>
                  </a:lnTo>
                  <a:lnTo>
                    <a:pt x="1572" y="1434"/>
                  </a:lnTo>
                  <a:lnTo>
                    <a:pt x="1575" y="1438"/>
                  </a:lnTo>
                  <a:lnTo>
                    <a:pt x="1582" y="1438"/>
                  </a:lnTo>
                  <a:lnTo>
                    <a:pt x="1582" y="1441"/>
                  </a:lnTo>
                  <a:lnTo>
                    <a:pt x="1582" y="1448"/>
                  </a:lnTo>
                  <a:lnTo>
                    <a:pt x="1582" y="1452"/>
                  </a:lnTo>
                  <a:lnTo>
                    <a:pt x="1579" y="1459"/>
                  </a:lnTo>
                  <a:lnTo>
                    <a:pt x="1575" y="1462"/>
                  </a:lnTo>
                  <a:lnTo>
                    <a:pt x="1572" y="1466"/>
                  </a:lnTo>
                  <a:lnTo>
                    <a:pt x="1575" y="1469"/>
                  </a:lnTo>
                  <a:lnTo>
                    <a:pt x="1575" y="1473"/>
                  </a:lnTo>
                  <a:lnTo>
                    <a:pt x="1579" y="1476"/>
                  </a:lnTo>
                  <a:lnTo>
                    <a:pt x="1579" y="1476"/>
                  </a:lnTo>
                  <a:lnTo>
                    <a:pt x="1593" y="1473"/>
                  </a:lnTo>
                  <a:lnTo>
                    <a:pt x="1593" y="1473"/>
                  </a:lnTo>
                  <a:lnTo>
                    <a:pt x="1596" y="1469"/>
                  </a:lnTo>
                  <a:lnTo>
                    <a:pt x="1596" y="1462"/>
                  </a:lnTo>
                  <a:lnTo>
                    <a:pt x="1596" y="1455"/>
                  </a:lnTo>
                  <a:lnTo>
                    <a:pt x="1593" y="1445"/>
                  </a:lnTo>
                  <a:lnTo>
                    <a:pt x="1593" y="1441"/>
                  </a:lnTo>
                  <a:lnTo>
                    <a:pt x="1596" y="1438"/>
                  </a:lnTo>
                  <a:lnTo>
                    <a:pt x="1600" y="1434"/>
                  </a:lnTo>
                  <a:lnTo>
                    <a:pt x="1603" y="1434"/>
                  </a:lnTo>
                  <a:lnTo>
                    <a:pt x="1607" y="1434"/>
                  </a:lnTo>
                  <a:lnTo>
                    <a:pt x="1607" y="1434"/>
                  </a:lnTo>
                  <a:lnTo>
                    <a:pt x="1617" y="1431"/>
                  </a:lnTo>
                  <a:lnTo>
                    <a:pt x="1628" y="1420"/>
                  </a:lnTo>
                  <a:lnTo>
                    <a:pt x="1635" y="1420"/>
                  </a:lnTo>
                  <a:lnTo>
                    <a:pt x="1645" y="1420"/>
                  </a:lnTo>
                  <a:lnTo>
                    <a:pt x="1653" y="1420"/>
                  </a:lnTo>
                  <a:lnTo>
                    <a:pt x="1663" y="1420"/>
                  </a:lnTo>
                  <a:lnTo>
                    <a:pt x="1667" y="1420"/>
                  </a:lnTo>
                  <a:lnTo>
                    <a:pt x="1670" y="1420"/>
                  </a:lnTo>
                  <a:lnTo>
                    <a:pt x="1674" y="1409"/>
                  </a:lnTo>
                  <a:lnTo>
                    <a:pt x="1691" y="1399"/>
                  </a:lnTo>
                  <a:lnTo>
                    <a:pt x="1712" y="1378"/>
                  </a:lnTo>
                  <a:lnTo>
                    <a:pt x="1723" y="1353"/>
                  </a:lnTo>
                  <a:lnTo>
                    <a:pt x="1737" y="1332"/>
                  </a:lnTo>
                  <a:lnTo>
                    <a:pt x="1737" y="1332"/>
                  </a:lnTo>
                  <a:lnTo>
                    <a:pt x="1741" y="1328"/>
                  </a:lnTo>
                  <a:lnTo>
                    <a:pt x="1744" y="1321"/>
                  </a:lnTo>
                  <a:lnTo>
                    <a:pt x="1744" y="1314"/>
                  </a:lnTo>
                  <a:lnTo>
                    <a:pt x="1748" y="1307"/>
                  </a:lnTo>
                  <a:lnTo>
                    <a:pt x="1748" y="1304"/>
                  </a:lnTo>
                  <a:lnTo>
                    <a:pt x="1748" y="1293"/>
                  </a:lnTo>
                  <a:lnTo>
                    <a:pt x="1744" y="1290"/>
                  </a:lnTo>
                  <a:lnTo>
                    <a:pt x="1741" y="1283"/>
                  </a:lnTo>
                  <a:lnTo>
                    <a:pt x="1741" y="1283"/>
                  </a:lnTo>
                  <a:lnTo>
                    <a:pt x="1734" y="1254"/>
                  </a:lnTo>
                  <a:lnTo>
                    <a:pt x="1730" y="1254"/>
                  </a:lnTo>
                  <a:lnTo>
                    <a:pt x="1730" y="1247"/>
                  </a:lnTo>
                  <a:lnTo>
                    <a:pt x="1727" y="1240"/>
                  </a:lnTo>
                  <a:lnTo>
                    <a:pt x="1719" y="1233"/>
                  </a:lnTo>
                  <a:lnTo>
                    <a:pt x="1712" y="1223"/>
                  </a:lnTo>
                  <a:lnTo>
                    <a:pt x="1712" y="1219"/>
                  </a:lnTo>
                  <a:lnTo>
                    <a:pt x="1712" y="1212"/>
                  </a:lnTo>
                  <a:lnTo>
                    <a:pt x="1716" y="1209"/>
                  </a:lnTo>
                  <a:lnTo>
                    <a:pt x="1719" y="1205"/>
                  </a:lnTo>
                  <a:lnTo>
                    <a:pt x="1719" y="1205"/>
                  </a:lnTo>
                  <a:lnTo>
                    <a:pt x="1723" y="1205"/>
                  </a:lnTo>
                  <a:lnTo>
                    <a:pt x="1723" y="1202"/>
                  </a:lnTo>
                  <a:lnTo>
                    <a:pt x="1730" y="1198"/>
                  </a:lnTo>
                  <a:lnTo>
                    <a:pt x="1737" y="1195"/>
                  </a:lnTo>
                  <a:lnTo>
                    <a:pt x="1744" y="1191"/>
                  </a:lnTo>
                  <a:lnTo>
                    <a:pt x="1751" y="1191"/>
                  </a:lnTo>
                  <a:lnTo>
                    <a:pt x="1755" y="1188"/>
                  </a:lnTo>
                  <a:lnTo>
                    <a:pt x="1758" y="1188"/>
                  </a:lnTo>
                  <a:lnTo>
                    <a:pt x="1755" y="1180"/>
                  </a:lnTo>
                  <a:lnTo>
                    <a:pt x="1751" y="1180"/>
                  </a:lnTo>
                  <a:lnTo>
                    <a:pt x="1748" y="1177"/>
                  </a:lnTo>
                  <a:lnTo>
                    <a:pt x="1741" y="1177"/>
                  </a:lnTo>
                  <a:lnTo>
                    <a:pt x="1734" y="1177"/>
                  </a:lnTo>
                  <a:lnTo>
                    <a:pt x="1727" y="1177"/>
                  </a:lnTo>
                  <a:lnTo>
                    <a:pt x="1719" y="1180"/>
                  </a:lnTo>
                  <a:lnTo>
                    <a:pt x="1716" y="1180"/>
                  </a:lnTo>
                  <a:lnTo>
                    <a:pt x="1712" y="1180"/>
                  </a:lnTo>
                  <a:lnTo>
                    <a:pt x="1709" y="1180"/>
                  </a:lnTo>
                  <a:lnTo>
                    <a:pt x="1709" y="1180"/>
                  </a:lnTo>
                  <a:lnTo>
                    <a:pt x="1705" y="1177"/>
                  </a:lnTo>
                  <a:lnTo>
                    <a:pt x="1698" y="1173"/>
                  </a:lnTo>
                  <a:lnTo>
                    <a:pt x="1691" y="1170"/>
                  </a:lnTo>
                  <a:lnTo>
                    <a:pt x="1684" y="1163"/>
                  </a:lnTo>
                  <a:lnTo>
                    <a:pt x="1681" y="1159"/>
                  </a:lnTo>
                  <a:lnTo>
                    <a:pt x="1681" y="1156"/>
                  </a:lnTo>
                  <a:lnTo>
                    <a:pt x="1681" y="1152"/>
                  </a:lnTo>
                  <a:lnTo>
                    <a:pt x="1684" y="1149"/>
                  </a:lnTo>
                  <a:lnTo>
                    <a:pt x="1684" y="1149"/>
                  </a:lnTo>
                  <a:lnTo>
                    <a:pt x="1684" y="1149"/>
                  </a:lnTo>
                  <a:lnTo>
                    <a:pt x="1688" y="1149"/>
                  </a:lnTo>
                  <a:lnTo>
                    <a:pt x="1695" y="1152"/>
                  </a:lnTo>
                  <a:lnTo>
                    <a:pt x="1705" y="1152"/>
                  </a:lnTo>
                  <a:lnTo>
                    <a:pt x="1712" y="1149"/>
                  </a:lnTo>
                  <a:lnTo>
                    <a:pt x="1719" y="1142"/>
                  </a:lnTo>
                  <a:lnTo>
                    <a:pt x="1727" y="1138"/>
                  </a:lnTo>
                  <a:lnTo>
                    <a:pt x="1730" y="1135"/>
                  </a:lnTo>
                  <a:lnTo>
                    <a:pt x="1737" y="1135"/>
                  </a:lnTo>
                  <a:lnTo>
                    <a:pt x="1741" y="1138"/>
                  </a:lnTo>
                  <a:lnTo>
                    <a:pt x="1741" y="1142"/>
                  </a:lnTo>
                  <a:lnTo>
                    <a:pt x="1737" y="1145"/>
                  </a:lnTo>
                  <a:lnTo>
                    <a:pt x="1734" y="1152"/>
                  </a:lnTo>
                  <a:lnTo>
                    <a:pt x="1730" y="1156"/>
                  </a:lnTo>
                  <a:lnTo>
                    <a:pt x="1734" y="1159"/>
                  </a:lnTo>
                  <a:lnTo>
                    <a:pt x="1737" y="1159"/>
                  </a:lnTo>
                  <a:lnTo>
                    <a:pt x="1737" y="1159"/>
                  </a:lnTo>
                  <a:lnTo>
                    <a:pt x="1741" y="1159"/>
                  </a:lnTo>
                  <a:lnTo>
                    <a:pt x="1744" y="1159"/>
                  </a:lnTo>
                  <a:lnTo>
                    <a:pt x="1751" y="1152"/>
                  </a:lnTo>
                  <a:lnTo>
                    <a:pt x="1758" y="1149"/>
                  </a:lnTo>
                  <a:lnTo>
                    <a:pt x="1762" y="1149"/>
                  </a:lnTo>
                  <a:lnTo>
                    <a:pt x="1762" y="1145"/>
                  </a:lnTo>
                  <a:lnTo>
                    <a:pt x="1762" y="1145"/>
                  </a:lnTo>
                  <a:lnTo>
                    <a:pt x="1772" y="1142"/>
                  </a:lnTo>
                  <a:lnTo>
                    <a:pt x="1783" y="1152"/>
                  </a:lnTo>
                  <a:lnTo>
                    <a:pt x="1776" y="1166"/>
                  </a:lnTo>
                  <a:lnTo>
                    <a:pt x="1779" y="1166"/>
                  </a:lnTo>
                  <a:lnTo>
                    <a:pt x="1783" y="1170"/>
                  </a:lnTo>
                  <a:lnTo>
                    <a:pt x="1786" y="1173"/>
                  </a:lnTo>
                  <a:lnTo>
                    <a:pt x="1793" y="1177"/>
                  </a:lnTo>
                  <a:lnTo>
                    <a:pt x="1797" y="1180"/>
                  </a:lnTo>
                  <a:lnTo>
                    <a:pt x="1804" y="1180"/>
                  </a:lnTo>
                  <a:lnTo>
                    <a:pt x="1804" y="1184"/>
                  </a:lnTo>
                  <a:lnTo>
                    <a:pt x="1804" y="1188"/>
                  </a:lnTo>
                  <a:lnTo>
                    <a:pt x="1804" y="1188"/>
                  </a:lnTo>
                  <a:lnTo>
                    <a:pt x="1804" y="1191"/>
                  </a:lnTo>
                  <a:lnTo>
                    <a:pt x="1804" y="1195"/>
                  </a:lnTo>
                  <a:lnTo>
                    <a:pt x="1804" y="1202"/>
                  </a:lnTo>
                  <a:lnTo>
                    <a:pt x="1804" y="1212"/>
                  </a:lnTo>
                  <a:lnTo>
                    <a:pt x="1804" y="1219"/>
                  </a:lnTo>
                  <a:lnTo>
                    <a:pt x="1808" y="1223"/>
                  </a:lnTo>
                  <a:lnTo>
                    <a:pt x="1811" y="1226"/>
                  </a:lnTo>
                  <a:lnTo>
                    <a:pt x="1818" y="1226"/>
                  </a:lnTo>
                  <a:lnTo>
                    <a:pt x="1825" y="1230"/>
                  </a:lnTo>
                  <a:lnTo>
                    <a:pt x="1829" y="1226"/>
                  </a:lnTo>
                  <a:lnTo>
                    <a:pt x="1832" y="1223"/>
                  </a:lnTo>
                  <a:lnTo>
                    <a:pt x="1836" y="1219"/>
                  </a:lnTo>
                  <a:lnTo>
                    <a:pt x="1839" y="1216"/>
                  </a:lnTo>
                  <a:lnTo>
                    <a:pt x="1839" y="1216"/>
                  </a:lnTo>
                  <a:lnTo>
                    <a:pt x="1843" y="1191"/>
                  </a:lnTo>
                  <a:lnTo>
                    <a:pt x="1843" y="1180"/>
                  </a:lnTo>
                  <a:lnTo>
                    <a:pt x="1839" y="1170"/>
                  </a:lnTo>
                  <a:lnTo>
                    <a:pt x="1836" y="1166"/>
                  </a:lnTo>
                  <a:lnTo>
                    <a:pt x="1829" y="1163"/>
                  </a:lnTo>
                  <a:lnTo>
                    <a:pt x="1829" y="1159"/>
                  </a:lnTo>
                  <a:lnTo>
                    <a:pt x="1825" y="1159"/>
                  </a:lnTo>
                  <a:lnTo>
                    <a:pt x="1818" y="1152"/>
                  </a:lnTo>
                  <a:lnTo>
                    <a:pt x="1818" y="1145"/>
                  </a:lnTo>
                  <a:lnTo>
                    <a:pt x="1815" y="1142"/>
                  </a:lnTo>
                  <a:lnTo>
                    <a:pt x="1818" y="1138"/>
                  </a:lnTo>
                  <a:lnTo>
                    <a:pt x="1818" y="1138"/>
                  </a:lnTo>
                  <a:lnTo>
                    <a:pt x="1822" y="1138"/>
                  </a:lnTo>
                  <a:lnTo>
                    <a:pt x="1822" y="1135"/>
                  </a:lnTo>
                  <a:lnTo>
                    <a:pt x="1825" y="1135"/>
                  </a:lnTo>
                  <a:lnTo>
                    <a:pt x="1832" y="1128"/>
                  </a:lnTo>
                  <a:lnTo>
                    <a:pt x="1839" y="1117"/>
                  </a:lnTo>
                  <a:lnTo>
                    <a:pt x="1846" y="1110"/>
                  </a:lnTo>
                  <a:lnTo>
                    <a:pt x="1853" y="1103"/>
                  </a:lnTo>
                  <a:lnTo>
                    <a:pt x="1857" y="1096"/>
                  </a:lnTo>
                  <a:lnTo>
                    <a:pt x="1860" y="1092"/>
                  </a:lnTo>
                  <a:lnTo>
                    <a:pt x="1864" y="1092"/>
                  </a:lnTo>
                  <a:lnTo>
                    <a:pt x="1867" y="1085"/>
                  </a:lnTo>
                  <a:lnTo>
                    <a:pt x="1871" y="1075"/>
                  </a:lnTo>
                  <a:lnTo>
                    <a:pt x="1874" y="1068"/>
                  </a:lnTo>
                  <a:lnTo>
                    <a:pt x="1878" y="1061"/>
                  </a:lnTo>
                  <a:lnTo>
                    <a:pt x="1882" y="1057"/>
                  </a:lnTo>
                  <a:lnTo>
                    <a:pt x="1882" y="1057"/>
                  </a:lnTo>
                  <a:lnTo>
                    <a:pt x="1882" y="1050"/>
                  </a:lnTo>
                  <a:lnTo>
                    <a:pt x="1885" y="1043"/>
                  </a:lnTo>
                  <a:lnTo>
                    <a:pt x="1892" y="1033"/>
                  </a:lnTo>
                  <a:lnTo>
                    <a:pt x="1903" y="1022"/>
                  </a:lnTo>
                  <a:lnTo>
                    <a:pt x="1913" y="1011"/>
                  </a:lnTo>
                  <a:lnTo>
                    <a:pt x="1917" y="1001"/>
                  </a:lnTo>
                  <a:lnTo>
                    <a:pt x="1924" y="990"/>
                  </a:lnTo>
                  <a:lnTo>
                    <a:pt x="1920" y="1001"/>
                  </a:lnTo>
                  <a:lnTo>
                    <a:pt x="1913" y="1011"/>
                  </a:lnTo>
                  <a:lnTo>
                    <a:pt x="1903" y="1022"/>
                  </a:lnTo>
                  <a:lnTo>
                    <a:pt x="1885" y="1043"/>
                  </a:lnTo>
                  <a:lnTo>
                    <a:pt x="1882" y="1054"/>
                  </a:lnTo>
                  <a:lnTo>
                    <a:pt x="1885" y="1050"/>
                  </a:lnTo>
                  <a:lnTo>
                    <a:pt x="1885" y="1050"/>
                  </a:lnTo>
                  <a:lnTo>
                    <a:pt x="1885" y="1050"/>
                  </a:lnTo>
                  <a:lnTo>
                    <a:pt x="1882" y="1054"/>
                  </a:lnTo>
                  <a:lnTo>
                    <a:pt x="1882" y="1061"/>
                  </a:lnTo>
                  <a:lnTo>
                    <a:pt x="1882" y="1064"/>
                  </a:lnTo>
                  <a:lnTo>
                    <a:pt x="1878" y="1068"/>
                  </a:lnTo>
                  <a:lnTo>
                    <a:pt x="1878" y="1068"/>
                  </a:lnTo>
                  <a:lnTo>
                    <a:pt x="1882" y="1075"/>
                  </a:lnTo>
                  <a:lnTo>
                    <a:pt x="1885" y="1082"/>
                  </a:lnTo>
                  <a:lnTo>
                    <a:pt x="1892" y="1085"/>
                  </a:lnTo>
                  <a:lnTo>
                    <a:pt x="1896" y="1089"/>
                  </a:lnTo>
                  <a:lnTo>
                    <a:pt x="1899" y="1089"/>
                  </a:lnTo>
                  <a:lnTo>
                    <a:pt x="1899" y="1092"/>
                  </a:lnTo>
                  <a:lnTo>
                    <a:pt x="1913" y="1078"/>
                  </a:lnTo>
                  <a:lnTo>
                    <a:pt x="1931" y="1061"/>
                  </a:lnTo>
                  <a:lnTo>
                    <a:pt x="1945" y="1036"/>
                  </a:lnTo>
                  <a:lnTo>
                    <a:pt x="1963" y="1011"/>
                  </a:lnTo>
                  <a:lnTo>
                    <a:pt x="1973" y="990"/>
                  </a:lnTo>
                  <a:lnTo>
                    <a:pt x="1984" y="973"/>
                  </a:lnTo>
                  <a:lnTo>
                    <a:pt x="1987" y="966"/>
                  </a:lnTo>
                  <a:lnTo>
                    <a:pt x="1987" y="955"/>
                  </a:lnTo>
                  <a:lnTo>
                    <a:pt x="1991" y="944"/>
                  </a:lnTo>
                  <a:lnTo>
                    <a:pt x="1994" y="934"/>
                  </a:lnTo>
                  <a:lnTo>
                    <a:pt x="1998" y="927"/>
                  </a:lnTo>
                  <a:lnTo>
                    <a:pt x="2001" y="923"/>
                  </a:lnTo>
                  <a:lnTo>
                    <a:pt x="2001" y="920"/>
                  </a:lnTo>
                  <a:lnTo>
                    <a:pt x="2005" y="892"/>
                  </a:lnTo>
                  <a:lnTo>
                    <a:pt x="2005" y="892"/>
                  </a:lnTo>
                  <a:lnTo>
                    <a:pt x="2008" y="885"/>
                  </a:lnTo>
                  <a:lnTo>
                    <a:pt x="2008" y="878"/>
                  </a:lnTo>
                  <a:lnTo>
                    <a:pt x="2008" y="867"/>
                  </a:lnTo>
                  <a:lnTo>
                    <a:pt x="2005" y="860"/>
                  </a:lnTo>
                  <a:lnTo>
                    <a:pt x="2001" y="853"/>
                  </a:lnTo>
                  <a:lnTo>
                    <a:pt x="1994" y="849"/>
                  </a:lnTo>
                  <a:lnTo>
                    <a:pt x="1987" y="846"/>
                  </a:lnTo>
                  <a:lnTo>
                    <a:pt x="1980" y="849"/>
                  </a:lnTo>
                  <a:lnTo>
                    <a:pt x="1977" y="853"/>
                  </a:lnTo>
                  <a:lnTo>
                    <a:pt x="1966" y="853"/>
                  </a:lnTo>
                  <a:lnTo>
                    <a:pt x="1959" y="853"/>
                  </a:lnTo>
                  <a:lnTo>
                    <a:pt x="1956" y="849"/>
                  </a:lnTo>
                  <a:lnTo>
                    <a:pt x="1948" y="846"/>
                  </a:lnTo>
                  <a:lnTo>
                    <a:pt x="1948" y="842"/>
                  </a:lnTo>
                  <a:lnTo>
                    <a:pt x="1945" y="842"/>
                  </a:lnTo>
                  <a:lnTo>
                    <a:pt x="1934" y="839"/>
                  </a:lnTo>
                  <a:lnTo>
                    <a:pt x="1959" y="811"/>
                  </a:lnTo>
                  <a:lnTo>
                    <a:pt x="1963" y="804"/>
                  </a:lnTo>
                  <a:lnTo>
                    <a:pt x="1984" y="779"/>
                  </a:lnTo>
                  <a:lnTo>
                    <a:pt x="2037" y="722"/>
                  </a:lnTo>
                  <a:lnTo>
                    <a:pt x="2044" y="726"/>
                  </a:lnTo>
                  <a:lnTo>
                    <a:pt x="2058" y="726"/>
                  </a:lnTo>
                  <a:lnTo>
                    <a:pt x="2079" y="733"/>
                  </a:lnTo>
                  <a:lnTo>
                    <a:pt x="2096" y="733"/>
                  </a:lnTo>
                  <a:lnTo>
                    <a:pt x="2107" y="737"/>
                  </a:lnTo>
                  <a:lnTo>
                    <a:pt x="2111" y="733"/>
                  </a:lnTo>
                  <a:lnTo>
                    <a:pt x="2111" y="733"/>
                  </a:lnTo>
                  <a:lnTo>
                    <a:pt x="2111" y="726"/>
                  </a:lnTo>
                  <a:lnTo>
                    <a:pt x="2111" y="726"/>
                  </a:lnTo>
                  <a:lnTo>
                    <a:pt x="2111" y="722"/>
                  </a:lnTo>
                  <a:lnTo>
                    <a:pt x="2121" y="715"/>
                  </a:lnTo>
                  <a:lnTo>
                    <a:pt x="2132" y="719"/>
                  </a:lnTo>
                  <a:lnTo>
                    <a:pt x="2142" y="719"/>
                  </a:lnTo>
                  <a:lnTo>
                    <a:pt x="2149" y="737"/>
                  </a:lnTo>
                  <a:lnTo>
                    <a:pt x="2199" y="722"/>
                  </a:lnTo>
                  <a:lnTo>
                    <a:pt x="2195" y="712"/>
                  </a:lnTo>
                  <a:lnTo>
                    <a:pt x="2237" y="677"/>
                  </a:lnTo>
                  <a:lnTo>
                    <a:pt x="2241" y="677"/>
                  </a:lnTo>
                  <a:lnTo>
                    <a:pt x="2244" y="673"/>
                  </a:lnTo>
                  <a:lnTo>
                    <a:pt x="2248" y="666"/>
                  </a:lnTo>
                  <a:lnTo>
                    <a:pt x="2255" y="663"/>
                  </a:lnTo>
                  <a:lnTo>
                    <a:pt x="2262" y="659"/>
                  </a:lnTo>
                  <a:lnTo>
                    <a:pt x="2266" y="659"/>
                  </a:lnTo>
                  <a:lnTo>
                    <a:pt x="2269" y="659"/>
                  </a:lnTo>
                  <a:lnTo>
                    <a:pt x="2269" y="666"/>
                  </a:lnTo>
                  <a:lnTo>
                    <a:pt x="2269" y="670"/>
                  </a:lnTo>
                  <a:lnTo>
                    <a:pt x="2262" y="680"/>
                  </a:lnTo>
                  <a:lnTo>
                    <a:pt x="2262" y="684"/>
                  </a:lnTo>
                  <a:lnTo>
                    <a:pt x="2262" y="687"/>
                  </a:lnTo>
                  <a:lnTo>
                    <a:pt x="2262" y="691"/>
                  </a:lnTo>
                  <a:lnTo>
                    <a:pt x="2266" y="691"/>
                  </a:lnTo>
                  <a:lnTo>
                    <a:pt x="2269" y="691"/>
                  </a:lnTo>
                  <a:lnTo>
                    <a:pt x="2273" y="687"/>
                  </a:lnTo>
                  <a:lnTo>
                    <a:pt x="2280" y="684"/>
                  </a:lnTo>
                  <a:lnTo>
                    <a:pt x="2283" y="680"/>
                  </a:lnTo>
                  <a:lnTo>
                    <a:pt x="2287" y="673"/>
                  </a:lnTo>
                  <a:lnTo>
                    <a:pt x="2294" y="666"/>
                  </a:lnTo>
                  <a:lnTo>
                    <a:pt x="2297" y="659"/>
                  </a:lnTo>
                  <a:lnTo>
                    <a:pt x="2301" y="652"/>
                  </a:lnTo>
                  <a:lnTo>
                    <a:pt x="2304" y="649"/>
                  </a:lnTo>
                  <a:lnTo>
                    <a:pt x="2308" y="649"/>
                  </a:lnTo>
                  <a:lnTo>
                    <a:pt x="2301" y="656"/>
                  </a:lnTo>
                  <a:lnTo>
                    <a:pt x="2301" y="666"/>
                  </a:lnTo>
                  <a:lnTo>
                    <a:pt x="2301" y="673"/>
                  </a:lnTo>
                  <a:lnTo>
                    <a:pt x="2301" y="680"/>
                  </a:lnTo>
                  <a:lnTo>
                    <a:pt x="2304" y="687"/>
                  </a:lnTo>
                  <a:lnTo>
                    <a:pt x="2304" y="687"/>
                  </a:lnTo>
                  <a:lnTo>
                    <a:pt x="2269" y="712"/>
                  </a:lnTo>
                  <a:lnTo>
                    <a:pt x="2258" y="744"/>
                  </a:lnTo>
                  <a:lnTo>
                    <a:pt x="2216" y="775"/>
                  </a:lnTo>
                  <a:lnTo>
                    <a:pt x="2202" y="818"/>
                  </a:lnTo>
                  <a:lnTo>
                    <a:pt x="2202" y="821"/>
                  </a:lnTo>
                  <a:lnTo>
                    <a:pt x="2199" y="825"/>
                  </a:lnTo>
                  <a:lnTo>
                    <a:pt x="2199" y="832"/>
                  </a:lnTo>
                  <a:lnTo>
                    <a:pt x="2199" y="839"/>
                  </a:lnTo>
                  <a:lnTo>
                    <a:pt x="2199" y="849"/>
                  </a:lnTo>
                  <a:lnTo>
                    <a:pt x="2206" y="870"/>
                  </a:lnTo>
                  <a:lnTo>
                    <a:pt x="2213" y="892"/>
                  </a:lnTo>
                  <a:lnTo>
                    <a:pt x="2220" y="913"/>
                  </a:lnTo>
                  <a:lnTo>
                    <a:pt x="2223" y="923"/>
                  </a:lnTo>
                  <a:lnTo>
                    <a:pt x="2241" y="895"/>
                  </a:lnTo>
                  <a:lnTo>
                    <a:pt x="2273" y="846"/>
                  </a:lnTo>
                  <a:lnTo>
                    <a:pt x="2290" y="842"/>
                  </a:lnTo>
                  <a:lnTo>
                    <a:pt x="2290" y="839"/>
                  </a:lnTo>
                  <a:lnTo>
                    <a:pt x="2287" y="832"/>
                  </a:lnTo>
                  <a:lnTo>
                    <a:pt x="2290" y="821"/>
                  </a:lnTo>
                  <a:lnTo>
                    <a:pt x="2290" y="811"/>
                  </a:lnTo>
                  <a:lnTo>
                    <a:pt x="2294" y="800"/>
                  </a:lnTo>
                  <a:lnTo>
                    <a:pt x="2301" y="789"/>
                  </a:lnTo>
                  <a:lnTo>
                    <a:pt x="2301" y="782"/>
                  </a:lnTo>
                  <a:lnTo>
                    <a:pt x="2301" y="775"/>
                  </a:lnTo>
                  <a:lnTo>
                    <a:pt x="2301" y="772"/>
                  </a:lnTo>
                  <a:lnTo>
                    <a:pt x="2301" y="768"/>
                  </a:lnTo>
                  <a:lnTo>
                    <a:pt x="2297" y="768"/>
                  </a:lnTo>
                  <a:lnTo>
                    <a:pt x="2297" y="765"/>
                  </a:lnTo>
                  <a:lnTo>
                    <a:pt x="2294" y="761"/>
                  </a:lnTo>
                  <a:lnTo>
                    <a:pt x="2294" y="754"/>
                  </a:lnTo>
                  <a:lnTo>
                    <a:pt x="2294" y="751"/>
                  </a:lnTo>
                  <a:lnTo>
                    <a:pt x="2297" y="744"/>
                  </a:lnTo>
                  <a:lnTo>
                    <a:pt x="2304" y="744"/>
                  </a:lnTo>
                  <a:lnTo>
                    <a:pt x="2311" y="740"/>
                  </a:lnTo>
                  <a:lnTo>
                    <a:pt x="2322" y="737"/>
                  </a:lnTo>
                  <a:lnTo>
                    <a:pt x="2325" y="737"/>
                  </a:lnTo>
                  <a:lnTo>
                    <a:pt x="2329" y="733"/>
                  </a:lnTo>
                  <a:lnTo>
                    <a:pt x="2329" y="726"/>
                  </a:lnTo>
                  <a:lnTo>
                    <a:pt x="2329" y="722"/>
                  </a:lnTo>
                  <a:lnTo>
                    <a:pt x="2329" y="715"/>
                  </a:lnTo>
                  <a:lnTo>
                    <a:pt x="2332" y="712"/>
                  </a:lnTo>
                  <a:lnTo>
                    <a:pt x="2336" y="712"/>
                  </a:lnTo>
                  <a:lnTo>
                    <a:pt x="2340" y="712"/>
                  </a:lnTo>
                  <a:lnTo>
                    <a:pt x="2347" y="712"/>
                  </a:lnTo>
                  <a:lnTo>
                    <a:pt x="2350" y="712"/>
                  </a:lnTo>
                  <a:lnTo>
                    <a:pt x="2354" y="708"/>
                  </a:lnTo>
                  <a:lnTo>
                    <a:pt x="2361" y="705"/>
                  </a:lnTo>
                  <a:lnTo>
                    <a:pt x="2371" y="694"/>
                  </a:lnTo>
                  <a:lnTo>
                    <a:pt x="2378" y="691"/>
                  </a:lnTo>
                  <a:lnTo>
                    <a:pt x="2382" y="691"/>
                  </a:lnTo>
                  <a:lnTo>
                    <a:pt x="2389" y="691"/>
                  </a:lnTo>
                  <a:lnTo>
                    <a:pt x="2392" y="694"/>
                  </a:lnTo>
                  <a:lnTo>
                    <a:pt x="2396" y="698"/>
                  </a:lnTo>
                  <a:lnTo>
                    <a:pt x="2399" y="698"/>
                  </a:lnTo>
                  <a:lnTo>
                    <a:pt x="2399" y="701"/>
                  </a:lnTo>
                  <a:lnTo>
                    <a:pt x="2421" y="691"/>
                  </a:lnTo>
                  <a:lnTo>
                    <a:pt x="2428" y="677"/>
                  </a:lnTo>
                  <a:lnTo>
                    <a:pt x="2442" y="663"/>
                  </a:lnTo>
                  <a:lnTo>
                    <a:pt x="2463" y="656"/>
                  </a:lnTo>
                  <a:lnTo>
                    <a:pt x="2466" y="641"/>
                  </a:lnTo>
                  <a:lnTo>
                    <a:pt x="2484" y="641"/>
                  </a:lnTo>
                  <a:lnTo>
                    <a:pt x="2484" y="641"/>
                  </a:lnTo>
                  <a:lnTo>
                    <a:pt x="2491" y="641"/>
                  </a:lnTo>
                  <a:lnTo>
                    <a:pt x="2498" y="645"/>
                  </a:lnTo>
                  <a:lnTo>
                    <a:pt x="2502" y="645"/>
                  </a:lnTo>
                  <a:lnTo>
                    <a:pt x="2505" y="645"/>
                  </a:lnTo>
                  <a:lnTo>
                    <a:pt x="2512" y="641"/>
                  </a:lnTo>
                  <a:lnTo>
                    <a:pt x="2516" y="638"/>
                  </a:lnTo>
                  <a:lnTo>
                    <a:pt x="2523" y="634"/>
                  </a:lnTo>
                  <a:lnTo>
                    <a:pt x="2526" y="631"/>
                  </a:lnTo>
                  <a:lnTo>
                    <a:pt x="2526" y="627"/>
                  </a:lnTo>
                  <a:lnTo>
                    <a:pt x="2526" y="627"/>
                  </a:lnTo>
                  <a:lnTo>
                    <a:pt x="2523" y="620"/>
                  </a:lnTo>
                  <a:lnTo>
                    <a:pt x="2516" y="617"/>
                  </a:lnTo>
                  <a:lnTo>
                    <a:pt x="2512" y="610"/>
                  </a:lnTo>
                  <a:lnTo>
                    <a:pt x="2505" y="603"/>
                  </a:lnTo>
                  <a:lnTo>
                    <a:pt x="2502" y="596"/>
                  </a:lnTo>
                  <a:lnTo>
                    <a:pt x="2495" y="592"/>
                  </a:lnTo>
                  <a:lnTo>
                    <a:pt x="2491" y="589"/>
                  </a:lnTo>
                  <a:lnTo>
                    <a:pt x="2491" y="585"/>
                  </a:lnTo>
                  <a:lnTo>
                    <a:pt x="2491" y="582"/>
                  </a:lnTo>
                  <a:lnTo>
                    <a:pt x="2491" y="578"/>
                  </a:lnTo>
                  <a:lnTo>
                    <a:pt x="2491" y="575"/>
                  </a:lnTo>
                  <a:lnTo>
                    <a:pt x="2495" y="575"/>
                  </a:lnTo>
                  <a:lnTo>
                    <a:pt x="2502" y="575"/>
                  </a:lnTo>
                  <a:lnTo>
                    <a:pt x="2505" y="575"/>
                  </a:lnTo>
                  <a:lnTo>
                    <a:pt x="2512" y="571"/>
                  </a:lnTo>
                  <a:lnTo>
                    <a:pt x="2512" y="571"/>
                  </a:lnTo>
                  <a:lnTo>
                    <a:pt x="2516" y="567"/>
                  </a:lnTo>
                  <a:lnTo>
                    <a:pt x="2537" y="546"/>
                  </a:lnTo>
                  <a:lnTo>
                    <a:pt x="2533" y="529"/>
                  </a:lnTo>
                  <a:lnTo>
                    <a:pt x="2544" y="522"/>
                  </a:lnTo>
                  <a:lnTo>
                    <a:pt x="2554" y="539"/>
                  </a:lnTo>
                  <a:lnTo>
                    <a:pt x="2576" y="546"/>
                  </a:lnTo>
                  <a:lnTo>
                    <a:pt x="2576" y="546"/>
                  </a:lnTo>
                  <a:lnTo>
                    <a:pt x="2579" y="550"/>
                  </a:lnTo>
                  <a:lnTo>
                    <a:pt x="2586" y="557"/>
                  </a:lnTo>
                  <a:lnTo>
                    <a:pt x="2590" y="560"/>
                  </a:lnTo>
                  <a:lnTo>
                    <a:pt x="2597" y="567"/>
                  </a:lnTo>
                  <a:lnTo>
                    <a:pt x="2604" y="575"/>
                  </a:lnTo>
                  <a:lnTo>
                    <a:pt x="2607" y="578"/>
                  </a:lnTo>
                  <a:lnTo>
                    <a:pt x="2614" y="582"/>
                  </a:lnTo>
                  <a:lnTo>
                    <a:pt x="2618" y="582"/>
                  </a:lnTo>
                  <a:lnTo>
                    <a:pt x="2621" y="582"/>
                  </a:lnTo>
                  <a:lnTo>
                    <a:pt x="2621" y="578"/>
                  </a:lnTo>
                  <a:lnTo>
                    <a:pt x="2625" y="553"/>
                  </a:lnTo>
                  <a:lnTo>
                    <a:pt x="2628" y="546"/>
                  </a:lnTo>
                  <a:lnTo>
                    <a:pt x="2628" y="546"/>
                  </a:lnTo>
                  <a:lnTo>
                    <a:pt x="2632" y="546"/>
                  </a:lnTo>
                  <a:lnTo>
                    <a:pt x="2639" y="546"/>
                  </a:lnTo>
                  <a:lnTo>
                    <a:pt x="2646" y="543"/>
                  </a:lnTo>
                  <a:lnTo>
                    <a:pt x="2653" y="539"/>
                  </a:lnTo>
                  <a:lnTo>
                    <a:pt x="2660" y="536"/>
                  </a:lnTo>
                  <a:lnTo>
                    <a:pt x="2660" y="529"/>
                  </a:lnTo>
                  <a:lnTo>
                    <a:pt x="2657" y="525"/>
                  </a:lnTo>
                  <a:lnTo>
                    <a:pt x="2650" y="518"/>
                  </a:lnTo>
                  <a:lnTo>
                    <a:pt x="2642" y="515"/>
                  </a:lnTo>
                  <a:lnTo>
                    <a:pt x="2632" y="511"/>
                  </a:lnTo>
                  <a:lnTo>
                    <a:pt x="2625" y="504"/>
                  </a:lnTo>
                  <a:lnTo>
                    <a:pt x="2618" y="501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12" name="Freeform 340"/>
            <p:cNvSpPr>
              <a:spLocks noEditPoints="1"/>
            </p:cNvSpPr>
            <p:nvPr userDrawn="1"/>
          </p:nvSpPr>
          <p:spPr bwMode="gray">
            <a:xfrm>
              <a:off x="3204" y="766"/>
              <a:ext cx="1763" cy="2437"/>
            </a:xfrm>
            <a:custGeom>
              <a:avLst/>
              <a:gdLst/>
              <a:ahLst/>
              <a:cxnLst>
                <a:cxn ang="0">
                  <a:pos x="1585" y="1427"/>
                </a:cxn>
                <a:cxn ang="0">
                  <a:pos x="1384" y="1262"/>
                </a:cxn>
                <a:cxn ang="0">
                  <a:pos x="1314" y="1237"/>
                </a:cxn>
                <a:cxn ang="0">
                  <a:pos x="1176" y="1318"/>
                </a:cxn>
                <a:cxn ang="0">
                  <a:pos x="1134" y="1237"/>
                </a:cxn>
                <a:cxn ang="0">
                  <a:pos x="1088" y="1149"/>
                </a:cxn>
                <a:cxn ang="0">
                  <a:pos x="954" y="1145"/>
                </a:cxn>
                <a:cxn ang="0">
                  <a:pos x="1144" y="1054"/>
                </a:cxn>
                <a:cxn ang="0">
                  <a:pos x="1236" y="902"/>
                </a:cxn>
                <a:cxn ang="0">
                  <a:pos x="1289" y="811"/>
                </a:cxn>
                <a:cxn ang="0">
                  <a:pos x="1395" y="733"/>
                </a:cxn>
                <a:cxn ang="0">
                  <a:pos x="1373" y="677"/>
                </a:cxn>
                <a:cxn ang="0">
                  <a:pos x="1476" y="617"/>
                </a:cxn>
                <a:cxn ang="0">
                  <a:pos x="1398" y="398"/>
                </a:cxn>
                <a:cxn ang="0">
                  <a:pos x="1225" y="324"/>
                </a:cxn>
                <a:cxn ang="0">
                  <a:pos x="1197" y="582"/>
                </a:cxn>
                <a:cxn ang="0">
                  <a:pos x="1060" y="515"/>
                </a:cxn>
                <a:cxn ang="0">
                  <a:pos x="1067" y="314"/>
                </a:cxn>
                <a:cxn ang="0">
                  <a:pos x="1159" y="194"/>
                </a:cxn>
                <a:cxn ang="0">
                  <a:pos x="1113" y="141"/>
                </a:cxn>
                <a:cxn ang="0">
                  <a:pos x="1035" y="43"/>
                </a:cxn>
                <a:cxn ang="0">
                  <a:pos x="1025" y="131"/>
                </a:cxn>
                <a:cxn ang="0">
                  <a:pos x="884" y="155"/>
                </a:cxn>
                <a:cxn ang="0">
                  <a:pos x="785" y="166"/>
                </a:cxn>
                <a:cxn ang="0">
                  <a:pos x="690" y="117"/>
                </a:cxn>
                <a:cxn ang="0">
                  <a:pos x="535" y="67"/>
                </a:cxn>
                <a:cxn ang="0">
                  <a:pos x="327" y="74"/>
                </a:cxn>
                <a:cxn ang="0">
                  <a:pos x="123" y="36"/>
                </a:cxn>
                <a:cxn ang="0">
                  <a:pos x="0" y="240"/>
                </a:cxn>
                <a:cxn ang="0">
                  <a:pos x="28" y="370"/>
                </a:cxn>
                <a:cxn ang="0">
                  <a:pos x="140" y="448"/>
                </a:cxn>
                <a:cxn ang="0">
                  <a:pos x="214" y="370"/>
                </a:cxn>
                <a:cxn ang="0">
                  <a:pos x="285" y="381"/>
                </a:cxn>
                <a:cxn ang="0">
                  <a:pos x="486" y="497"/>
                </a:cxn>
                <a:cxn ang="0">
                  <a:pos x="598" y="684"/>
                </a:cxn>
                <a:cxn ang="0">
                  <a:pos x="715" y="1040"/>
                </a:cxn>
                <a:cxn ang="0">
                  <a:pos x="778" y="1050"/>
                </a:cxn>
                <a:cxn ang="0">
                  <a:pos x="1032" y="1247"/>
                </a:cxn>
                <a:cxn ang="0">
                  <a:pos x="1095" y="1286"/>
                </a:cxn>
                <a:cxn ang="0">
                  <a:pos x="1106" y="1307"/>
                </a:cxn>
                <a:cxn ang="0">
                  <a:pos x="1194" y="1325"/>
                </a:cxn>
                <a:cxn ang="0">
                  <a:pos x="1152" y="1494"/>
                </a:cxn>
                <a:cxn ang="0">
                  <a:pos x="1303" y="1709"/>
                </a:cxn>
                <a:cxn ang="0">
                  <a:pos x="1282" y="2075"/>
                </a:cxn>
                <a:cxn ang="0">
                  <a:pos x="1377" y="2463"/>
                </a:cxn>
                <a:cxn ang="0">
                  <a:pos x="1349" y="2216"/>
                </a:cxn>
                <a:cxn ang="0">
                  <a:pos x="1486" y="1987"/>
                </a:cxn>
                <a:cxn ang="0">
                  <a:pos x="1828" y="1519"/>
                </a:cxn>
                <a:cxn ang="0">
                  <a:pos x="1345" y="694"/>
                </a:cxn>
                <a:cxn ang="0">
                  <a:pos x="1141" y="712"/>
                </a:cxn>
                <a:cxn ang="0">
                  <a:pos x="1155" y="790"/>
                </a:cxn>
                <a:cxn ang="0">
                  <a:pos x="1197" y="782"/>
                </a:cxn>
                <a:cxn ang="0">
                  <a:pos x="1088" y="800"/>
                </a:cxn>
                <a:cxn ang="0">
                  <a:pos x="1025" y="708"/>
                </a:cxn>
                <a:cxn ang="0">
                  <a:pos x="1120" y="1223"/>
                </a:cxn>
                <a:cxn ang="0">
                  <a:pos x="1331" y="1656"/>
                </a:cxn>
                <a:cxn ang="0">
                  <a:pos x="1345" y="1589"/>
                </a:cxn>
                <a:cxn ang="0">
                  <a:pos x="1483" y="1378"/>
                </a:cxn>
                <a:cxn ang="0">
                  <a:pos x="1409" y="1378"/>
                </a:cxn>
                <a:cxn ang="0">
                  <a:pos x="1528" y="1374"/>
                </a:cxn>
                <a:cxn ang="0">
                  <a:pos x="1384" y="1413"/>
                </a:cxn>
                <a:cxn ang="0">
                  <a:pos x="1225" y="1410"/>
                </a:cxn>
                <a:cxn ang="0">
                  <a:pos x="1391" y="1769"/>
                </a:cxn>
              </a:cxnLst>
              <a:rect l="0" t="0" r="r" b="b"/>
              <a:pathLst>
                <a:path w="1828" h="2470">
                  <a:moveTo>
                    <a:pt x="1796" y="1491"/>
                  </a:moveTo>
                  <a:lnTo>
                    <a:pt x="1789" y="1487"/>
                  </a:lnTo>
                  <a:lnTo>
                    <a:pt x="1779" y="1480"/>
                  </a:lnTo>
                  <a:lnTo>
                    <a:pt x="1757" y="1469"/>
                  </a:lnTo>
                  <a:lnTo>
                    <a:pt x="1740" y="1466"/>
                  </a:lnTo>
                  <a:lnTo>
                    <a:pt x="1687" y="1448"/>
                  </a:lnTo>
                  <a:lnTo>
                    <a:pt x="1680" y="1448"/>
                  </a:lnTo>
                  <a:lnTo>
                    <a:pt x="1676" y="1452"/>
                  </a:lnTo>
                  <a:lnTo>
                    <a:pt x="1669" y="1452"/>
                  </a:lnTo>
                  <a:lnTo>
                    <a:pt x="1666" y="1455"/>
                  </a:lnTo>
                  <a:lnTo>
                    <a:pt x="1666" y="1455"/>
                  </a:lnTo>
                  <a:lnTo>
                    <a:pt x="1669" y="1448"/>
                  </a:lnTo>
                  <a:lnTo>
                    <a:pt x="1669" y="1445"/>
                  </a:lnTo>
                  <a:lnTo>
                    <a:pt x="1669" y="1438"/>
                  </a:lnTo>
                  <a:lnTo>
                    <a:pt x="1669" y="1438"/>
                  </a:lnTo>
                  <a:lnTo>
                    <a:pt x="1669" y="1434"/>
                  </a:lnTo>
                  <a:lnTo>
                    <a:pt x="1666" y="1431"/>
                  </a:lnTo>
                  <a:lnTo>
                    <a:pt x="1662" y="1431"/>
                  </a:lnTo>
                  <a:lnTo>
                    <a:pt x="1659" y="1431"/>
                  </a:lnTo>
                  <a:lnTo>
                    <a:pt x="1655" y="1431"/>
                  </a:lnTo>
                  <a:lnTo>
                    <a:pt x="1652" y="1431"/>
                  </a:lnTo>
                  <a:lnTo>
                    <a:pt x="1645" y="1431"/>
                  </a:lnTo>
                  <a:lnTo>
                    <a:pt x="1638" y="1431"/>
                  </a:lnTo>
                  <a:lnTo>
                    <a:pt x="1631" y="1427"/>
                  </a:lnTo>
                  <a:lnTo>
                    <a:pt x="1624" y="1427"/>
                  </a:lnTo>
                  <a:lnTo>
                    <a:pt x="1620" y="1427"/>
                  </a:lnTo>
                  <a:lnTo>
                    <a:pt x="1613" y="1431"/>
                  </a:lnTo>
                  <a:lnTo>
                    <a:pt x="1602" y="1434"/>
                  </a:lnTo>
                  <a:lnTo>
                    <a:pt x="1595" y="1438"/>
                  </a:lnTo>
                  <a:lnTo>
                    <a:pt x="1592" y="1438"/>
                  </a:lnTo>
                  <a:lnTo>
                    <a:pt x="1588" y="1441"/>
                  </a:lnTo>
                  <a:lnTo>
                    <a:pt x="1581" y="1448"/>
                  </a:lnTo>
                  <a:lnTo>
                    <a:pt x="1571" y="1452"/>
                  </a:lnTo>
                  <a:lnTo>
                    <a:pt x="1564" y="1455"/>
                  </a:lnTo>
                  <a:lnTo>
                    <a:pt x="1560" y="1455"/>
                  </a:lnTo>
                  <a:lnTo>
                    <a:pt x="1560" y="1455"/>
                  </a:lnTo>
                  <a:lnTo>
                    <a:pt x="1564" y="1452"/>
                  </a:lnTo>
                  <a:lnTo>
                    <a:pt x="1571" y="1448"/>
                  </a:lnTo>
                  <a:lnTo>
                    <a:pt x="1574" y="1445"/>
                  </a:lnTo>
                  <a:lnTo>
                    <a:pt x="1578" y="1441"/>
                  </a:lnTo>
                  <a:lnTo>
                    <a:pt x="1578" y="1438"/>
                  </a:lnTo>
                  <a:lnTo>
                    <a:pt x="1581" y="1434"/>
                  </a:lnTo>
                  <a:lnTo>
                    <a:pt x="1585" y="1427"/>
                  </a:lnTo>
                  <a:lnTo>
                    <a:pt x="1592" y="1424"/>
                  </a:lnTo>
                  <a:lnTo>
                    <a:pt x="1595" y="1420"/>
                  </a:lnTo>
                  <a:lnTo>
                    <a:pt x="1599" y="1417"/>
                  </a:lnTo>
                  <a:lnTo>
                    <a:pt x="1602" y="1410"/>
                  </a:lnTo>
                  <a:lnTo>
                    <a:pt x="1606" y="1403"/>
                  </a:lnTo>
                  <a:lnTo>
                    <a:pt x="1606" y="1399"/>
                  </a:lnTo>
                  <a:lnTo>
                    <a:pt x="1599" y="1385"/>
                  </a:lnTo>
                  <a:lnTo>
                    <a:pt x="1588" y="1371"/>
                  </a:lnTo>
                  <a:lnTo>
                    <a:pt x="1578" y="1360"/>
                  </a:lnTo>
                  <a:lnTo>
                    <a:pt x="1571" y="1353"/>
                  </a:lnTo>
                  <a:lnTo>
                    <a:pt x="1564" y="1350"/>
                  </a:lnTo>
                  <a:lnTo>
                    <a:pt x="1557" y="1346"/>
                  </a:lnTo>
                  <a:lnTo>
                    <a:pt x="1550" y="1343"/>
                  </a:lnTo>
                  <a:lnTo>
                    <a:pt x="1536" y="1336"/>
                  </a:lnTo>
                  <a:lnTo>
                    <a:pt x="1525" y="1332"/>
                  </a:lnTo>
                  <a:lnTo>
                    <a:pt x="1514" y="1329"/>
                  </a:lnTo>
                  <a:lnTo>
                    <a:pt x="1507" y="1329"/>
                  </a:lnTo>
                  <a:lnTo>
                    <a:pt x="1497" y="1321"/>
                  </a:lnTo>
                  <a:lnTo>
                    <a:pt x="1497" y="1321"/>
                  </a:lnTo>
                  <a:lnTo>
                    <a:pt x="1493" y="1318"/>
                  </a:lnTo>
                  <a:lnTo>
                    <a:pt x="1490" y="1311"/>
                  </a:lnTo>
                  <a:lnTo>
                    <a:pt x="1483" y="1307"/>
                  </a:lnTo>
                  <a:lnTo>
                    <a:pt x="1476" y="1300"/>
                  </a:lnTo>
                  <a:lnTo>
                    <a:pt x="1465" y="1290"/>
                  </a:lnTo>
                  <a:lnTo>
                    <a:pt x="1462" y="1286"/>
                  </a:lnTo>
                  <a:lnTo>
                    <a:pt x="1458" y="1283"/>
                  </a:lnTo>
                  <a:lnTo>
                    <a:pt x="1454" y="1283"/>
                  </a:lnTo>
                  <a:lnTo>
                    <a:pt x="1451" y="1279"/>
                  </a:lnTo>
                  <a:lnTo>
                    <a:pt x="1447" y="1276"/>
                  </a:lnTo>
                  <a:lnTo>
                    <a:pt x="1444" y="1272"/>
                  </a:lnTo>
                  <a:lnTo>
                    <a:pt x="1437" y="1269"/>
                  </a:lnTo>
                  <a:lnTo>
                    <a:pt x="1430" y="1269"/>
                  </a:lnTo>
                  <a:lnTo>
                    <a:pt x="1430" y="1265"/>
                  </a:lnTo>
                  <a:lnTo>
                    <a:pt x="1426" y="1262"/>
                  </a:lnTo>
                  <a:lnTo>
                    <a:pt x="1423" y="1258"/>
                  </a:lnTo>
                  <a:lnTo>
                    <a:pt x="1419" y="1258"/>
                  </a:lnTo>
                  <a:lnTo>
                    <a:pt x="1419" y="1255"/>
                  </a:lnTo>
                  <a:lnTo>
                    <a:pt x="1412" y="1255"/>
                  </a:lnTo>
                  <a:lnTo>
                    <a:pt x="1405" y="1255"/>
                  </a:lnTo>
                  <a:lnTo>
                    <a:pt x="1398" y="1258"/>
                  </a:lnTo>
                  <a:lnTo>
                    <a:pt x="1395" y="1258"/>
                  </a:lnTo>
                  <a:lnTo>
                    <a:pt x="1391" y="1258"/>
                  </a:lnTo>
                  <a:lnTo>
                    <a:pt x="1384" y="1262"/>
                  </a:lnTo>
                  <a:lnTo>
                    <a:pt x="1377" y="1265"/>
                  </a:lnTo>
                  <a:lnTo>
                    <a:pt x="1370" y="1265"/>
                  </a:lnTo>
                  <a:lnTo>
                    <a:pt x="1366" y="1265"/>
                  </a:lnTo>
                  <a:lnTo>
                    <a:pt x="1363" y="1265"/>
                  </a:lnTo>
                  <a:lnTo>
                    <a:pt x="1356" y="1262"/>
                  </a:lnTo>
                  <a:lnTo>
                    <a:pt x="1349" y="1258"/>
                  </a:lnTo>
                  <a:lnTo>
                    <a:pt x="1345" y="1255"/>
                  </a:lnTo>
                  <a:lnTo>
                    <a:pt x="1345" y="1255"/>
                  </a:lnTo>
                  <a:lnTo>
                    <a:pt x="1338" y="1247"/>
                  </a:lnTo>
                  <a:lnTo>
                    <a:pt x="1335" y="1244"/>
                  </a:lnTo>
                  <a:lnTo>
                    <a:pt x="1331" y="1240"/>
                  </a:lnTo>
                  <a:lnTo>
                    <a:pt x="1331" y="1237"/>
                  </a:lnTo>
                  <a:lnTo>
                    <a:pt x="1328" y="1233"/>
                  </a:lnTo>
                  <a:lnTo>
                    <a:pt x="1328" y="1233"/>
                  </a:lnTo>
                  <a:lnTo>
                    <a:pt x="1324" y="1233"/>
                  </a:lnTo>
                  <a:lnTo>
                    <a:pt x="1324" y="1233"/>
                  </a:lnTo>
                  <a:lnTo>
                    <a:pt x="1324" y="1233"/>
                  </a:lnTo>
                  <a:lnTo>
                    <a:pt x="1324" y="1230"/>
                  </a:lnTo>
                  <a:lnTo>
                    <a:pt x="1324" y="1233"/>
                  </a:lnTo>
                  <a:lnTo>
                    <a:pt x="1324" y="1233"/>
                  </a:lnTo>
                  <a:lnTo>
                    <a:pt x="1324" y="1233"/>
                  </a:lnTo>
                  <a:lnTo>
                    <a:pt x="1324" y="1237"/>
                  </a:lnTo>
                  <a:lnTo>
                    <a:pt x="1321" y="1237"/>
                  </a:lnTo>
                  <a:lnTo>
                    <a:pt x="1321" y="1240"/>
                  </a:lnTo>
                  <a:lnTo>
                    <a:pt x="1321" y="1240"/>
                  </a:lnTo>
                  <a:lnTo>
                    <a:pt x="1321" y="1240"/>
                  </a:lnTo>
                  <a:lnTo>
                    <a:pt x="1321" y="1244"/>
                  </a:lnTo>
                  <a:lnTo>
                    <a:pt x="1317" y="1244"/>
                  </a:lnTo>
                  <a:lnTo>
                    <a:pt x="1317" y="1244"/>
                  </a:lnTo>
                  <a:lnTo>
                    <a:pt x="1317" y="1247"/>
                  </a:lnTo>
                  <a:lnTo>
                    <a:pt x="1321" y="1247"/>
                  </a:lnTo>
                  <a:lnTo>
                    <a:pt x="1317" y="1251"/>
                  </a:lnTo>
                  <a:lnTo>
                    <a:pt x="1317" y="1251"/>
                  </a:lnTo>
                  <a:lnTo>
                    <a:pt x="1314" y="1251"/>
                  </a:lnTo>
                  <a:lnTo>
                    <a:pt x="1314" y="1251"/>
                  </a:lnTo>
                  <a:lnTo>
                    <a:pt x="1314" y="1247"/>
                  </a:lnTo>
                  <a:lnTo>
                    <a:pt x="1314" y="1247"/>
                  </a:lnTo>
                  <a:lnTo>
                    <a:pt x="1314" y="1244"/>
                  </a:lnTo>
                  <a:lnTo>
                    <a:pt x="1317" y="1244"/>
                  </a:lnTo>
                  <a:lnTo>
                    <a:pt x="1317" y="1240"/>
                  </a:lnTo>
                  <a:lnTo>
                    <a:pt x="1314" y="1240"/>
                  </a:lnTo>
                  <a:lnTo>
                    <a:pt x="1314" y="1237"/>
                  </a:lnTo>
                  <a:lnTo>
                    <a:pt x="1314" y="1237"/>
                  </a:lnTo>
                  <a:lnTo>
                    <a:pt x="1310" y="1237"/>
                  </a:lnTo>
                  <a:lnTo>
                    <a:pt x="1307" y="1240"/>
                  </a:lnTo>
                  <a:lnTo>
                    <a:pt x="1310" y="1237"/>
                  </a:lnTo>
                  <a:lnTo>
                    <a:pt x="1314" y="1237"/>
                  </a:lnTo>
                  <a:lnTo>
                    <a:pt x="1314" y="1233"/>
                  </a:lnTo>
                  <a:lnTo>
                    <a:pt x="1317" y="1233"/>
                  </a:lnTo>
                  <a:lnTo>
                    <a:pt x="1317" y="1233"/>
                  </a:lnTo>
                  <a:lnTo>
                    <a:pt x="1317" y="1230"/>
                  </a:lnTo>
                  <a:lnTo>
                    <a:pt x="1317" y="1230"/>
                  </a:lnTo>
                  <a:lnTo>
                    <a:pt x="1314" y="1230"/>
                  </a:lnTo>
                  <a:lnTo>
                    <a:pt x="1314" y="1230"/>
                  </a:lnTo>
                  <a:lnTo>
                    <a:pt x="1307" y="1230"/>
                  </a:lnTo>
                  <a:lnTo>
                    <a:pt x="1303" y="1233"/>
                  </a:lnTo>
                  <a:lnTo>
                    <a:pt x="1296" y="1233"/>
                  </a:lnTo>
                  <a:lnTo>
                    <a:pt x="1296" y="1237"/>
                  </a:lnTo>
                  <a:lnTo>
                    <a:pt x="1292" y="1237"/>
                  </a:lnTo>
                  <a:lnTo>
                    <a:pt x="1289" y="1237"/>
                  </a:lnTo>
                  <a:lnTo>
                    <a:pt x="1285" y="1237"/>
                  </a:lnTo>
                  <a:lnTo>
                    <a:pt x="1278" y="1240"/>
                  </a:lnTo>
                  <a:lnTo>
                    <a:pt x="1275" y="1244"/>
                  </a:lnTo>
                  <a:lnTo>
                    <a:pt x="1275" y="1244"/>
                  </a:lnTo>
                  <a:lnTo>
                    <a:pt x="1268" y="1251"/>
                  </a:lnTo>
                  <a:lnTo>
                    <a:pt x="1250" y="1255"/>
                  </a:lnTo>
                  <a:lnTo>
                    <a:pt x="1243" y="1265"/>
                  </a:lnTo>
                  <a:lnTo>
                    <a:pt x="1229" y="1283"/>
                  </a:lnTo>
                  <a:lnTo>
                    <a:pt x="1215" y="1286"/>
                  </a:lnTo>
                  <a:lnTo>
                    <a:pt x="1215" y="1286"/>
                  </a:lnTo>
                  <a:lnTo>
                    <a:pt x="1215" y="1290"/>
                  </a:lnTo>
                  <a:lnTo>
                    <a:pt x="1218" y="1293"/>
                  </a:lnTo>
                  <a:lnTo>
                    <a:pt x="1215" y="1300"/>
                  </a:lnTo>
                  <a:lnTo>
                    <a:pt x="1215" y="1300"/>
                  </a:lnTo>
                  <a:lnTo>
                    <a:pt x="1215" y="1304"/>
                  </a:lnTo>
                  <a:lnTo>
                    <a:pt x="1215" y="1307"/>
                  </a:lnTo>
                  <a:lnTo>
                    <a:pt x="1215" y="1311"/>
                  </a:lnTo>
                  <a:lnTo>
                    <a:pt x="1215" y="1314"/>
                  </a:lnTo>
                  <a:lnTo>
                    <a:pt x="1208" y="1311"/>
                  </a:lnTo>
                  <a:lnTo>
                    <a:pt x="1204" y="1311"/>
                  </a:lnTo>
                  <a:lnTo>
                    <a:pt x="1204" y="1311"/>
                  </a:lnTo>
                  <a:lnTo>
                    <a:pt x="1197" y="1311"/>
                  </a:lnTo>
                  <a:lnTo>
                    <a:pt x="1197" y="1311"/>
                  </a:lnTo>
                  <a:lnTo>
                    <a:pt x="1190" y="1314"/>
                  </a:lnTo>
                  <a:lnTo>
                    <a:pt x="1183" y="1314"/>
                  </a:lnTo>
                  <a:lnTo>
                    <a:pt x="1176" y="1318"/>
                  </a:lnTo>
                  <a:lnTo>
                    <a:pt x="1176" y="1318"/>
                  </a:lnTo>
                  <a:lnTo>
                    <a:pt x="1169" y="1318"/>
                  </a:lnTo>
                  <a:lnTo>
                    <a:pt x="1166" y="1314"/>
                  </a:lnTo>
                  <a:lnTo>
                    <a:pt x="1166" y="1314"/>
                  </a:lnTo>
                  <a:lnTo>
                    <a:pt x="1166" y="1314"/>
                  </a:lnTo>
                  <a:lnTo>
                    <a:pt x="1162" y="1314"/>
                  </a:lnTo>
                  <a:lnTo>
                    <a:pt x="1159" y="1311"/>
                  </a:lnTo>
                  <a:lnTo>
                    <a:pt x="1148" y="1307"/>
                  </a:lnTo>
                  <a:lnTo>
                    <a:pt x="1141" y="1314"/>
                  </a:lnTo>
                  <a:lnTo>
                    <a:pt x="1137" y="1318"/>
                  </a:lnTo>
                  <a:lnTo>
                    <a:pt x="1137" y="1321"/>
                  </a:lnTo>
                  <a:lnTo>
                    <a:pt x="1137" y="1321"/>
                  </a:lnTo>
                  <a:lnTo>
                    <a:pt x="1134" y="1325"/>
                  </a:lnTo>
                  <a:lnTo>
                    <a:pt x="1130" y="1329"/>
                  </a:lnTo>
                  <a:lnTo>
                    <a:pt x="1130" y="1329"/>
                  </a:lnTo>
                  <a:lnTo>
                    <a:pt x="1134" y="1325"/>
                  </a:lnTo>
                  <a:lnTo>
                    <a:pt x="1137" y="1321"/>
                  </a:lnTo>
                  <a:lnTo>
                    <a:pt x="1137" y="1318"/>
                  </a:lnTo>
                  <a:lnTo>
                    <a:pt x="1137" y="1314"/>
                  </a:lnTo>
                  <a:lnTo>
                    <a:pt x="1141" y="1311"/>
                  </a:lnTo>
                  <a:lnTo>
                    <a:pt x="1144" y="1304"/>
                  </a:lnTo>
                  <a:lnTo>
                    <a:pt x="1144" y="1304"/>
                  </a:lnTo>
                  <a:lnTo>
                    <a:pt x="1144" y="1304"/>
                  </a:lnTo>
                  <a:lnTo>
                    <a:pt x="1144" y="1304"/>
                  </a:lnTo>
                  <a:lnTo>
                    <a:pt x="1141" y="1300"/>
                  </a:lnTo>
                  <a:lnTo>
                    <a:pt x="1137" y="1297"/>
                  </a:lnTo>
                  <a:lnTo>
                    <a:pt x="1137" y="1297"/>
                  </a:lnTo>
                  <a:lnTo>
                    <a:pt x="1134" y="1293"/>
                  </a:lnTo>
                  <a:lnTo>
                    <a:pt x="1134" y="1293"/>
                  </a:lnTo>
                  <a:lnTo>
                    <a:pt x="1134" y="1293"/>
                  </a:lnTo>
                  <a:lnTo>
                    <a:pt x="1130" y="1290"/>
                  </a:lnTo>
                  <a:lnTo>
                    <a:pt x="1127" y="1283"/>
                  </a:lnTo>
                  <a:lnTo>
                    <a:pt x="1127" y="1283"/>
                  </a:lnTo>
                  <a:lnTo>
                    <a:pt x="1127" y="1279"/>
                  </a:lnTo>
                  <a:lnTo>
                    <a:pt x="1127" y="1276"/>
                  </a:lnTo>
                  <a:lnTo>
                    <a:pt x="1127" y="1269"/>
                  </a:lnTo>
                  <a:lnTo>
                    <a:pt x="1127" y="1269"/>
                  </a:lnTo>
                  <a:lnTo>
                    <a:pt x="1130" y="1262"/>
                  </a:lnTo>
                  <a:lnTo>
                    <a:pt x="1130" y="1258"/>
                  </a:lnTo>
                  <a:lnTo>
                    <a:pt x="1130" y="1258"/>
                  </a:lnTo>
                  <a:lnTo>
                    <a:pt x="1130" y="1251"/>
                  </a:lnTo>
                  <a:lnTo>
                    <a:pt x="1130" y="1244"/>
                  </a:lnTo>
                  <a:lnTo>
                    <a:pt x="1134" y="1237"/>
                  </a:lnTo>
                  <a:lnTo>
                    <a:pt x="1134" y="1230"/>
                  </a:lnTo>
                  <a:lnTo>
                    <a:pt x="1134" y="1230"/>
                  </a:lnTo>
                  <a:lnTo>
                    <a:pt x="1134" y="1223"/>
                  </a:lnTo>
                  <a:lnTo>
                    <a:pt x="1134" y="1219"/>
                  </a:lnTo>
                  <a:lnTo>
                    <a:pt x="1134" y="1219"/>
                  </a:lnTo>
                  <a:lnTo>
                    <a:pt x="1134" y="1216"/>
                  </a:lnTo>
                  <a:lnTo>
                    <a:pt x="1134" y="1216"/>
                  </a:lnTo>
                  <a:lnTo>
                    <a:pt x="1130" y="1216"/>
                  </a:lnTo>
                  <a:lnTo>
                    <a:pt x="1127" y="1212"/>
                  </a:lnTo>
                  <a:lnTo>
                    <a:pt x="1123" y="1212"/>
                  </a:lnTo>
                  <a:lnTo>
                    <a:pt x="1116" y="1212"/>
                  </a:lnTo>
                  <a:lnTo>
                    <a:pt x="1109" y="1212"/>
                  </a:lnTo>
                  <a:lnTo>
                    <a:pt x="1102" y="1212"/>
                  </a:lnTo>
                  <a:lnTo>
                    <a:pt x="1095" y="1212"/>
                  </a:lnTo>
                  <a:lnTo>
                    <a:pt x="1092" y="1212"/>
                  </a:lnTo>
                  <a:lnTo>
                    <a:pt x="1092" y="1212"/>
                  </a:lnTo>
                  <a:lnTo>
                    <a:pt x="1088" y="1212"/>
                  </a:lnTo>
                  <a:lnTo>
                    <a:pt x="1085" y="1212"/>
                  </a:lnTo>
                  <a:lnTo>
                    <a:pt x="1081" y="1212"/>
                  </a:lnTo>
                  <a:lnTo>
                    <a:pt x="1081" y="1212"/>
                  </a:lnTo>
                  <a:lnTo>
                    <a:pt x="1078" y="1212"/>
                  </a:lnTo>
                  <a:lnTo>
                    <a:pt x="1078" y="1212"/>
                  </a:lnTo>
                  <a:lnTo>
                    <a:pt x="1078" y="1212"/>
                  </a:lnTo>
                  <a:lnTo>
                    <a:pt x="1074" y="1209"/>
                  </a:lnTo>
                  <a:lnTo>
                    <a:pt x="1074" y="1209"/>
                  </a:lnTo>
                  <a:lnTo>
                    <a:pt x="1074" y="1205"/>
                  </a:lnTo>
                  <a:lnTo>
                    <a:pt x="1074" y="1205"/>
                  </a:lnTo>
                  <a:lnTo>
                    <a:pt x="1074" y="1202"/>
                  </a:lnTo>
                  <a:lnTo>
                    <a:pt x="1074" y="1202"/>
                  </a:lnTo>
                  <a:lnTo>
                    <a:pt x="1074" y="1198"/>
                  </a:lnTo>
                  <a:lnTo>
                    <a:pt x="1078" y="1195"/>
                  </a:lnTo>
                  <a:lnTo>
                    <a:pt x="1078" y="1195"/>
                  </a:lnTo>
                  <a:lnTo>
                    <a:pt x="1078" y="1188"/>
                  </a:lnTo>
                  <a:lnTo>
                    <a:pt x="1074" y="1184"/>
                  </a:lnTo>
                  <a:lnTo>
                    <a:pt x="1074" y="1177"/>
                  </a:lnTo>
                  <a:lnTo>
                    <a:pt x="1078" y="1174"/>
                  </a:lnTo>
                  <a:lnTo>
                    <a:pt x="1078" y="1170"/>
                  </a:lnTo>
                  <a:lnTo>
                    <a:pt x="1078" y="1166"/>
                  </a:lnTo>
                  <a:lnTo>
                    <a:pt x="1081" y="1159"/>
                  </a:lnTo>
                  <a:lnTo>
                    <a:pt x="1081" y="1156"/>
                  </a:lnTo>
                  <a:lnTo>
                    <a:pt x="1085" y="1152"/>
                  </a:lnTo>
                  <a:lnTo>
                    <a:pt x="1085" y="1152"/>
                  </a:lnTo>
                  <a:lnTo>
                    <a:pt x="1088" y="1149"/>
                  </a:lnTo>
                  <a:lnTo>
                    <a:pt x="1088" y="1145"/>
                  </a:lnTo>
                  <a:lnTo>
                    <a:pt x="1092" y="1145"/>
                  </a:lnTo>
                  <a:lnTo>
                    <a:pt x="1092" y="1145"/>
                  </a:lnTo>
                  <a:lnTo>
                    <a:pt x="1092" y="1142"/>
                  </a:lnTo>
                  <a:lnTo>
                    <a:pt x="1092" y="1138"/>
                  </a:lnTo>
                  <a:lnTo>
                    <a:pt x="1092" y="1138"/>
                  </a:lnTo>
                  <a:lnTo>
                    <a:pt x="1088" y="1135"/>
                  </a:lnTo>
                  <a:lnTo>
                    <a:pt x="1081" y="1135"/>
                  </a:lnTo>
                  <a:lnTo>
                    <a:pt x="1081" y="1135"/>
                  </a:lnTo>
                  <a:lnTo>
                    <a:pt x="1074" y="1135"/>
                  </a:lnTo>
                  <a:lnTo>
                    <a:pt x="1067" y="1135"/>
                  </a:lnTo>
                  <a:lnTo>
                    <a:pt x="1060" y="1135"/>
                  </a:lnTo>
                  <a:lnTo>
                    <a:pt x="1056" y="1138"/>
                  </a:lnTo>
                  <a:lnTo>
                    <a:pt x="1053" y="1138"/>
                  </a:lnTo>
                  <a:lnTo>
                    <a:pt x="1049" y="1138"/>
                  </a:lnTo>
                  <a:lnTo>
                    <a:pt x="1046" y="1138"/>
                  </a:lnTo>
                  <a:lnTo>
                    <a:pt x="1046" y="1138"/>
                  </a:lnTo>
                  <a:lnTo>
                    <a:pt x="1042" y="1138"/>
                  </a:lnTo>
                  <a:lnTo>
                    <a:pt x="1039" y="1138"/>
                  </a:lnTo>
                  <a:lnTo>
                    <a:pt x="1039" y="1142"/>
                  </a:lnTo>
                  <a:lnTo>
                    <a:pt x="1039" y="1145"/>
                  </a:lnTo>
                  <a:lnTo>
                    <a:pt x="1035" y="1152"/>
                  </a:lnTo>
                  <a:lnTo>
                    <a:pt x="1035" y="1156"/>
                  </a:lnTo>
                  <a:lnTo>
                    <a:pt x="1035" y="1159"/>
                  </a:lnTo>
                  <a:lnTo>
                    <a:pt x="1035" y="1163"/>
                  </a:lnTo>
                  <a:lnTo>
                    <a:pt x="1032" y="1163"/>
                  </a:lnTo>
                  <a:lnTo>
                    <a:pt x="1028" y="1166"/>
                  </a:lnTo>
                  <a:lnTo>
                    <a:pt x="1025" y="1166"/>
                  </a:lnTo>
                  <a:lnTo>
                    <a:pt x="1021" y="1170"/>
                  </a:lnTo>
                  <a:lnTo>
                    <a:pt x="1018" y="1170"/>
                  </a:lnTo>
                  <a:lnTo>
                    <a:pt x="1014" y="1174"/>
                  </a:lnTo>
                  <a:lnTo>
                    <a:pt x="1011" y="1174"/>
                  </a:lnTo>
                  <a:lnTo>
                    <a:pt x="1004" y="1174"/>
                  </a:lnTo>
                  <a:lnTo>
                    <a:pt x="996" y="1174"/>
                  </a:lnTo>
                  <a:lnTo>
                    <a:pt x="986" y="1170"/>
                  </a:lnTo>
                  <a:lnTo>
                    <a:pt x="975" y="1170"/>
                  </a:lnTo>
                  <a:lnTo>
                    <a:pt x="968" y="1166"/>
                  </a:lnTo>
                  <a:lnTo>
                    <a:pt x="961" y="1163"/>
                  </a:lnTo>
                  <a:lnTo>
                    <a:pt x="961" y="1163"/>
                  </a:lnTo>
                  <a:lnTo>
                    <a:pt x="958" y="1159"/>
                  </a:lnTo>
                  <a:lnTo>
                    <a:pt x="954" y="1156"/>
                  </a:lnTo>
                  <a:lnTo>
                    <a:pt x="954" y="1149"/>
                  </a:lnTo>
                  <a:lnTo>
                    <a:pt x="954" y="1145"/>
                  </a:lnTo>
                  <a:lnTo>
                    <a:pt x="951" y="1142"/>
                  </a:lnTo>
                  <a:lnTo>
                    <a:pt x="951" y="1131"/>
                  </a:lnTo>
                  <a:lnTo>
                    <a:pt x="947" y="1121"/>
                  </a:lnTo>
                  <a:lnTo>
                    <a:pt x="944" y="1114"/>
                  </a:lnTo>
                  <a:lnTo>
                    <a:pt x="944" y="1110"/>
                  </a:lnTo>
                  <a:lnTo>
                    <a:pt x="940" y="1107"/>
                  </a:lnTo>
                  <a:lnTo>
                    <a:pt x="940" y="1096"/>
                  </a:lnTo>
                  <a:lnTo>
                    <a:pt x="940" y="1089"/>
                  </a:lnTo>
                  <a:lnTo>
                    <a:pt x="944" y="1085"/>
                  </a:lnTo>
                  <a:lnTo>
                    <a:pt x="940" y="1068"/>
                  </a:lnTo>
                  <a:lnTo>
                    <a:pt x="944" y="1064"/>
                  </a:lnTo>
                  <a:lnTo>
                    <a:pt x="944" y="1061"/>
                  </a:lnTo>
                  <a:lnTo>
                    <a:pt x="944" y="1054"/>
                  </a:lnTo>
                  <a:lnTo>
                    <a:pt x="944" y="1050"/>
                  </a:lnTo>
                  <a:lnTo>
                    <a:pt x="944" y="1050"/>
                  </a:lnTo>
                  <a:lnTo>
                    <a:pt x="954" y="1029"/>
                  </a:lnTo>
                  <a:lnTo>
                    <a:pt x="975" y="1022"/>
                  </a:lnTo>
                  <a:lnTo>
                    <a:pt x="979" y="1015"/>
                  </a:lnTo>
                  <a:lnTo>
                    <a:pt x="989" y="1015"/>
                  </a:lnTo>
                  <a:lnTo>
                    <a:pt x="996" y="1011"/>
                  </a:lnTo>
                  <a:lnTo>
                    <a:pt x="1004" y="1011"/>
                  </a:lnTo>
                  <a:lnTo>
                    <a:pt x="1007" y="1015"/>
                  </a:lnTo>
                  <a:lnTo>
                    <a:pt x="1011" y="1015"/>
                  </a:lnTo>
                  <a:lnTo>
                    <a:pt x="1025" y="1015"/>
                  </a:lnTo>
                  <a:lnTo>
                    <a:pt x="1039" y="1011"/>
                  </a:lnTo>
                  <a:lnTo>
                    <a:pt x="1046" y="1011"/>
                  </a:lnTo>
                  <a:lnTo>
                    <a:pt x="1049" y="1008"/>
                  </a:lnTo>
                  <a:lnTo>
                    <a:pt x="1049" y="1008"/>
                  </a:lnTo>
                  <a:lnTo>
                    <a:pt x="1053" y="1004"/>
                  </a:lnTo>
                  <a:lnTo>
                    <a:pt x="1053" y="1004"/>
                  </a:lnTo>
                  <a:lnTo>
                    <a:pt x="1067" y="1001"/>
                  </a:lnTo>
                  <a:lnTo>
                    <a:pt x="1088" y="1004"/>
                  </a:lnTo>
                  <a:lnTo>
                    <a:pt x="1109" y="1004"/>
                  </a:lnTo>
                  <a:lnTo>
                    <a:pt x="1120" y="1008"/>
                  </a:lnTo>
                  <a:lnTo>
                    <a:pt x="1127" y="1008"/>
                  </a:lnTo>
                  <a:lnTo>
                    <a:pt x="1130" y="1011"/>
                  </a:lnTo>
                  <a:lnTo>
                    <a:pt x="1134" y="1015"/>
                  </a:lnTo>
                  <a:lnTo>
                    <a:pt x="1137" y="1019"/>
                  </a:lnTo>
                  <a:lnTo>
                    <a:pt x="1137" y="1026"/>
                  </a:lnTo>
                  <a:lnTo>
                    <a:pt x="1137" y="1029"/>
                  </a:lnTo>
                  <a:lnTo>
                    <a:pt x="1137" y="1029"/>
                  </a:lnTo>
                  <a:lnTo>
                    <a:pt x="1141" y="1043"/>
                  </a:lnTo>
                  <a:lnTo>
                    <a:pt x="1144" y="1054"/>
                  </a:lnTo>
                  <a:lnTo>
                    <a:pt x="1152" y="1064"/>
                  </a:lnTo>
                  <a:lnTo>
                    <a:pt x="1155" y="1071"/>
                  </a:lnTo>
                  <a:lnTo>
                    <a:pt x="1162" y="1075"/>
                  </a:lnTo>
                  <a:lnTo>
                    <a:pt x="1166" y="1078"/>
                  </a:lnTo>
                  <a:lnTo>
                    <a:pt x="1166" y="1078"/>
                  </a:lnTo>
                  <a:lnTo>
                    <a:pt x="1173" y="1085"/>
                  </a:lnTo>
                  <a:lnTo>
                    <a:pt x="1176" y="1089"/>
                  </a:lnTo>
                  <a:lnTo>
                    <a:pt x="1180" y="1089"/>
                  </a:lnTo>
                  <a:lnTo>
                    <a:pt x="1183" y="1085"/>
                  </a:lnTo>
                  <a:lnTo>
                    <a:pt x="1183" y="1085"/>
                  </a:lnTo>
                  <a:lnTo>
                    <a:pt x="1187" y="1085"/>
                  </a:lnTo>
                  <a:lnTo>
                    <a:pt x="1187" y="1061"/>
                  </a:lnTo>
                  <a:lnTo>
                    <a:pt x="1180" y="1043"/>
                  </a:lnTo>
                  <a:lnTo>
                    <a:pt x="1173" y="1033"/>
                  </a:lnTo>
                  <a:lnTo>
                    <a:pt x="1169" y="1026"/>
                  </a:lnTo>
                  <a:lnTo>
                    <a:pt x="1166" y="1019"/>
                  </a:lnTo>
                  <a:lnTo>
                    <a:pt x="1162" y="1008"/>
                  </a:lnTo>
                  <a:lnTo>
                    <a:pt x="1162" y="1001"/>
                  </a:lnTo>
                  <a:lnTo>
                    <a:pt x="1162" y="997"/>
                  </a:lnTo>
                  <a:lnTo>
                    <a:pt x="1162" y="994"/>
                  </a:lnTo>
                  <a:lnTo>
                    <a:pt x="1162" y="987"/>
                  </a:lnTo>
                  <a:lnTo>
                    <a:pt x="1166" y="980"/>
                  </a:lnTo>
                  <a:lnTo>
                    <a:pt x="1169" y="976"/>
                  </a:lnTo>
                  <a:lnTo>
                    <a:pt x="1169" y="976"/>
                  </a:lnTo>
                  <a:lnTo>
                    <a:pt x="1176" y="966"/>
                  </a:lnTo>
                  <a:lnTo>
                    <a:pt x="1187" y="959"/>
                  </a:lnTo>
                  <a:lnTo>
                    <a:pt x="1194" y="952"/>
                  </a:lnTo>
                  <a:lnTo>
                    <a:pt x="1204" y="941"/>
                  </a:lnTo>
                  <a:lnTo>
                    <a:pt x="1211" y="934"/>
                  </a:lnTo>
                  <a:lnTo>
                    <a:pt x="1215" y="930"/>
                  </a:lnTo>
                  <a:lnTo>
                    <a:pt x="1218" y="927"/>
                  </a:lnTo>
                  <a:lnTo>
                    <a:pt x="1222" y="927"/>
                  </a:lnTo>
                  <a:lnTo>
                    <a:pt x="1225" y="920"/>
                  </a:lnTo>
                  <a:lnTo>
                    <a:pt x="1225" y="916"/>
                  </a:lnTo>
                  <a:lnTo>
                    <a:pt x="1229" y="913"/>
                  </a:lnTo>
                  <a:lnTo>
                    <a:pt x="1233" y="913"/>
                  </a:lnTo>
                  <a:lnTo>
                    <a:pt x="1233" y="913"/>
                  </a:lnTo>
                  <a:lnTo>
                    <a:pt x="1236" y="913"/>
                  </a:lnTo>
                  <a:lnTo>
                    <a:pt x="1236" y="909"/>
                  </a:lnTo>
                  <a:lnTo>
                    <a:pt x="1240" y="909"/>
                  </a:lnTo>
                  <a:lnTo>
                    <a:pt x="1240" y="906"/>
                  </a:lnTo>
                  <a:lnTo>
                    <a:pt x="1240" y="906"/>
                  </a:lnTo>
                  <a:lnTo>
                    <a:pt x="1236" y="902"/>
                  </a:lnTo>
                  <a:lnTo>
                    <a:pt x="1236" y="902"/>
                  </a:lnTo>
                  <a:lnTo>
                    <a:pt x="1233" y="902"/>
                  </a:lnTo>
                  <a:lnTo>
                    <a:pt x="1233" y="892"/>
                  </a:lnTo>
                  <a:lnTo>
                    <a:pt x="1229" y="888"/>
                  </a:lnTo>
                  <a:lnTo>
                    <a:pt x="1229" y="881"/>
                  </a:lnTo>
                  <a:lnTo>
                    <a:pt x="1229" y="881"/>
                  </a:lnTo>
                  <a:lnTo>
                    <a:pt x="1236" y="881"/>
                  </a:lnTo>
                  <a:lnTo>
                    <a:pt x="1240" y="878"/>
                  </a:lnTo>
                  <a:lnTo>
                    <a:pt x="1243" y="878"/>
                  </a:lnTo>
                  <a:lnTo>
                    <a:pt x="1243" y="874"/>
                  </a:lnTo>
                  <a:lnTo>
                    <a:pt x="1243" y="867"/>
                  </a:lnTo>
                  <a:lnTo>
                    <a:pt x="1243" y="863"/>
                  </a:lnTo>
                  <a:lnTo>
                    <a:pt x="1240" y="860"/>
                  </a:lnTo>
                  <a:lnTo>
                    <a:pt x="1240" y="860"/>
                  </a:lnTo>
                  <a:lnTo>
                    <a:pt x="1236" y="853"/>
                  </a:lnTo>
                  <a:lnTo>
                    <a:pt x="1236" y="853"/>
                  </a:lnTo>
                  <a:lnTo>
                    <a:pt x="1236" y="849"/>
                  </a:lnTo>
                  <a:lnTo>
                    <a:pt x="1236" y="849"/>
                  </a:lnTo>
                  <a:lnTo>
                    <a:pt x="1236" y="849"/>
                  </a:lnTo>
                  <a:lnTo>
                    <a:pt x="1247" y="856"/>
                  </a:lnTo>
                  <a:lnTo>
                    <a:pt x="1250" y="846"/>
                  </a:lnTo>
                  <a:lnTo>
                    <a:pt x="1254" y="856"/>
                  </a:lnTo>
                  <a:lnTo>
                    <a:pt x="1254" y="860"/>
                  </a:lnTo>
                  <a:lnTo>
                    <a:pt x="1254" y="863"/>
                  </a:lnTo>
                  <a:lnTo>
                    <a:pt x="1257" y="867"/>
                  </a:lnTo>
                  <a:lnTo>
                    <a:pt x="1261" y="867"/>
                  </a:lnTo>
                  <a:lnTo>
                    <a:pt x="1261" y="863"/>
                  </a:lnTo>
                  <a:lnTo>
                    <a:pt x="1261" y="856"/>
                  </a:lnTo>
                  <a:lnTo>
                    <a:pt x="1264" y="849"/>
                  </a:lnTo>
                  <a:lnTo>
                    <a:pt x="1264" y="846"/>
                  </a:lnTo>
                  <a:lnTo>
                    <a:pt x="1264" y="839"/>
                  </a:lnTo>
                  <a:lnTo>
                    <a:pt x="1264" y="832"/>
                  </a:lnTo>
                  <a:lnTo>
                    <a:pt x="1264" y="825"/>
                  </a:lnTo>
                  <a:lnTo>
                    <a:pt x="1261" y="825"/>
                  </a:lnTo>
                  <a:lnTo>
                    <a:pt x="1257" y="818"/>
                  </a:lnTo>
                  <a:lnTo>
                    <a:pt x="1257" y="814"/>
                  </a:lnTo>
                  <a:lnTo>
                    <a:pt x="1261" y="814"/>
                  </a:lnTo>
                  <a:lnTo>
                    <a:pt x="1264" y="811"/>
                  </a:lnTo>
                  <a:lnTo>
                    <a:pt x="1264" y="811"/>
                  </a:lnTo>
                  <a:lnTo>
                    <a:pt x="1268" y="814"/>
                  </a:lnTo>
                  <a:lnTo>
                    <a:pt x="1275" y="814"/>
                  </a:lnTo>
                  <a:lnTo>
                    <a:pt x="1282" y="811"/>
                  </a:lnTo>
                  <a:lnTo>
                    <a:pt x="1289" y="811"/>
                  </a:lnTo>
                  <a:lnTo>
                    <a:pt x="1292" y="807"/>
                  </a:lnTo>
                  <a:lnTo>
                    <a:pt x="1296" y="807"/>
                  </a:lnTo>
                  <a:lnTo>
                    <a:pt x="1303" y="807"/>
                  </a:lnTo>
                  <a:lnTo>
                    <a:pt x="1310" y="807"/>
                  </a:lnTo>
                  <a:lnTo>
                    <a:pt x="1314" y="807"/>
                  </a:lnTo>
                  <a:lnTo>
                    <a:pt x="1321" y="804"/>
                  </a:lnTo>
                  <a:lnTo>
                    <a:pt x="1321" y="800"/>
                  </a:lnTo>
                  <a:lnTo>
                    <a:pt x="1321" y="797"/>
                  </a:lnTo>
                  <a:lnTo>
                    <a:pt x="1314" y="797"/>
                  </a:lnTo>
                  <a:lnTo>
                    <a:pt x="1310" y="797"/>
                  </a:lnTo>
                  <a:lnTo>
                    <a:pt x="1307" y="793"/>
                  </a:lnTo>
                  <a:lnTo>
                    <a:pt x="1303" y="793"/>
                  </a:lnTo>
                  <a:lnTo>
                    <a:pt x="1299" y="793"/>
                  </a:lnTo>
                  <a:lnTo>
                    <a:pt x="1299" y="790"/>
                  </a:lnTo>
                  <a:lnTo>
                    <a:pt x="1299" y="786"/>
                  </a:lnTo>
                  <a:lnTo>
                    <a:pt x="1303" y="782"/>
                  </a:lnTo>
                  <a:lnTo>
                    <a:pt x="1310" y="779"/>
                  </a:lnTo>
                  <a:lnTo>
                    <a:pt x="1310" y="775"/>
                  </a:lnTo>
                  <a:lnTo>
                    <a:pt x="1314" y="775"/>
                  </a:lnTo>
                  <a:lnTo>
                    <a:pt x="1317" y="772"/>
                  </a:lnTo>
                  <a:lnTo>
                    <a:pt x="1321" y="765"/>
                  </a:lnTo>
                  <a:lnTo>
                    <a:pt x="1324" y="761"/>
                  </a:lnTo>
                  <a:lnTo>
                    <a:pt x="1328" y="758"/>
                  </a:lnTo>
                  <a:lnTo>
                    <a:pt x="1328" y="754"/>
                  </a:lnTo>
                  <a:lnTo>
                    <a:pt x="1338" y="754"/>
                  </a:lnTo>
                  <a:lnTo>
                    <a:pt x="1345" y="751"/>
                  </a:lnTo>
                  <a:lnTo>
                    <a:pt x="1349" y="747"/>
                  </a:lnTo>
                  <a:lnTo>
                    <a:pt x="1352" y="747"/>
                  </a:lnTo>
                  <a:lnTo>
                    <a:pt x="1359" y="744"/>
                  </a:lnTo>
                  <a:lnTo>
                    <a:pt x="1359" y="744"/>
                  </a:lnTo>
                  <a:lnTo>
                    <a:pt x="1359" y="740"/>
                  </a:lnTo>
                  <a:lnTo>
                    <a:pt x="1359" y="740"/>
                  </a:lnTo>
                  <a:lnTo>
                    <a:pt x="1359" y="740"/>
                  </a:lnTo>
                  <a:lnTo>
                    <a:pt x="1359" y="740"/>
                  </a:lnTo>
                  <a:lnTo>
                    <a:pt x="1359" y="740"/>
                  </a:lnTo>
                  <a:lnTo>
                    <a:pt x="1366" y="740"/>
                  </a:lnTo>
                  <a:lnTo>
                    <a:pt x="1373" y="737"/>
                  </a:lnTo>
                  <a:lnTo>
                    <a:pt x="1380" y="733"/>
                  </a:lnTo>
                  <a:lnTo>
                    <a:pt x="1384" y="733"/>
                  </a:lnTo>
                  <a:lnTo>
                    <a:pt x="1384" y="730"/>
                  </a:lnTo>
                  <a:lnTo>
                    <a:pt x="1391" y="730"/>
                  </a:lnTo>
                  <a:lnTo>
                    <a:pt x="1395" y="733"/>
                  </a:lnTo>
                  <a:lnTo>
                    <a:pt x="1395" y="733"/>
                  </a:lnTo>
                  <a:lnTo>
                    <a:pt x="1391" y="737"/>
                  </a:lnTo>
                  <a:lnTo>
                    <a:pt x="1391" y="740"/>
                  </a:lnTo>
                  <a:lnTo>
                    <a:pt x="1388" y="740"/>
                  </a:lnTo>
                  <a:lnTo>
                    <a:pt x="1384" y="744"/>
                  </a:lnTo>
                  <a:lnTo>
                    <a:pt x="1384" y="744"/>
                  </a:lnTo>
                  <a:lnTo>
                    <a:pt x="1373" y="747"/>
                  </a:lnTo>
                  <a:lnTo>
                    <a:pt x="1370" y="751"/>
                  </a:lnTo>
                  <a:lnTo>
                    <a:pt x="1370" y="754"/>
                  </a:lnTo>
                  <a:lnTo>
                    <a:pt x="1370" y="761"/>
                  </a:lnTo>
                  <a:lnTo>
                    <a:pt x="1373" y="761"/>
                  </a:lnTo>
                  <a:lnTo>
                    <a:pt x="1373" y="765"/>
                  </a:lnTo>
                  <a:lnTo>
                    <a:pt x="1377" y="765"/>
                  </a:lnTo>
                  <a:lnTo>
                    <a:pt x="1384" y="765"/>
                  </a:lnTo>
                  <a:lnTo>
                    <a:pt x="1391" y="761"/>
                  </a:lnTo>
                  <a:lnTo>
                    <a:pt x="1398" y="758"/>
                  </a:lnTo>
                  <a:lnTo>
                    <a:pt x="1405" y="754"/>
                  </a:lnTo>
                  <a:lnTo>
                    <a:pt x="1412" y="751"/>
                  </a:lnTo>
                  <a:lnTo>
                    <a:pt x="1419" y="751"/>
                  </a:lnTo>
                  <a:lnTo>
                    <a:pt x="1419" y="747"/>
                  </a:lnTo>
                  <a:lnTo>
                    <a:pt x="1426" y="747"/>
                  </a:lnTo>
                  <a:lnTo>
                    <a:pt x="1426" y="744"/>
                  </a:lnTo>
                  <a:lnTo>
                    <a:pt x="1426" y="740"/>
                  </a:lnTo>
                  <a:lnTo>
                    <a:pt x="1423" y="737"/>
                  </a:lnTo>
                  <a:lnTo>
                    <a:pt x="1419" y="737"/>
                  </a:lnTo>
                  <a:lnTo>
                    <a:pt x="1419" y="737"/>
                  </a:lnTo>
                  <a:lnTo>
                    <a:pt x="1412" y="733"/>
                  </a:lnTo>
                  <a:lnTo>
                    <a:pt x="1405" y="730"/>
                  </a:lnTo>
                  <a:lnTo>
                    <a:pt x="1398" y="723"/>
                  </a:lnTo>
                  <a:lnTo>
                    <a:pt x="1395" y="716"/>
                  </a:lnTo>
                  <a:lnTo>
                    <a:pt x="1391" y="712"/>
                  </a:lnTo>
                  <a:lnTo>
                    <a:pt x="1388" y="708"/>
                  </a:lnTo>
                  <a:lnTo>
                    <a:pt x="1384" y="705"/>
                  </a:lnTo>
                  <a:lnTo>
                    <a:pt x="1384" y="698"/>
                  </a:lnTo>
                  <a:lnTo>
                    <a:pt x="1384" y="694"/>
                  </a:lnTo>
                  <a:lnTo>
                    <a:pt x="1384" y="691"/>
                  </a:lnTo>
                  <a:lnTo>
                    <a:pt x="1388" y="691"/>
                  </a:lnTo>
                  <a:lnTo>
                    <a:pt x="1384" y="684"/>
                  </a:lnTo>
                  <a:lnTo>
                    <a:pt x="1384" y="684"/>
                  </a:lnTo>
                  <a:lnTo>
                    <a:pt x="1380" y="684"/>
                  </a:lnTo>
                  <a:lnTo>
                    <a:pt x="1377" y="684"/>
                  </a:lnTo>
                  <a:lnTo>
                    <a:pt x="1377" y="684"/>
                  </a:lnTo>
                  <a:lnTo>
                    <a:pt x="1373" y="684"/>
                  </a:lnTo>
                  <a:lnTo>
                    <a:pt x="1373" y="677"/>
                  </a:lnTo>
                  <a:lnTo>
                    <a:pt x="1380" y="677"/>
                  </a:lnTo>
                  <a:lnTo>
                    <a:pt x="1388" y="673"/>
                  </a:lnTo>
                  <a:lnTo>
                    <a:pt x="1391" y="670"/>
                  </a:lnTo>
                  <a:lnTo>
                    <a:pt x="1395" y="666"/>
                  </a:lnTo>
                  <a:lnTo>
                    <a:pt x="1395" y="663"/>
                  </a:lnTo>
                  <a:lnTo>
                    <a:pt x="1391" y="659"/>
                  </a:lnTo>
                  <a:lnTo>
                    <a:pt x="1388" y="656"/>
                  </a:lnTo>
                  <a:lnTo>
                    <a:pt x="1384" y="656"/>
                  </a:lnTo>
                  <a:lnTo>
                    <a:pt x="1380" y="656"/>
                  </a:lnTo>
                  <a:lnTo>
                    <a:pt x="1377" y="659"/>
                  </a:lnTo>
                  <a:lnTo>
                    <a:pt x="1373" y="659"/>
                  </a:lnTo>
                  <a:lnTo>
                    <a:pt x="1359" y="663"/>
                  </a:lnTo>
                  <a:lnTo>
                    <a:pt x="1349" y="666"/>
                  </a:lnTo>
                  <a:lnTo>
                    <a:pt x="1342" y="673"/>
                  </a:lnTo>
                  <a:lnTo>
                    <a:pt x="1338" y="677"/>
                  </a:lnTo>
                  <a:lnTo>
                    <a:pt x="1338" y="677"/>
                  </a:lnTo>
                  <a:lnTo>
                    <a:pt x="1331" y="684"/>
                  </a:lnTo>
                  <a:lnTo>
                    <a:pt x="1324" y="691"/>
                  </a:lnTo>
                  <a:lnTo>
                    <a:pt x="1314" y="698"/>
                  </a:lnTo>
                  <a:lnTo>
                    <a:pt x="1307" y="701"/>
                  </a:lnTo>
                  <a:lnTo>
                    <a:pt x="1303" y="705"/>
                  </a:lnTo>
                  <a:lnTo>
                    <a:pt x="1299" y="705"/>
                  </a:lnTo>
                  <a:lnTo>
                    <a:pt x="1307" y="698"/>
                  </a:lnTo>
                  <a:lnTo>
                    <a:pt x="1314" y="691"/>
                  </a:lnTo>
                  <a:lnTo>
                    <a:pt x="1321" y="684"/>
                  </a:lnTo>
                  <a:lnTo>
                    <a:pt x="1324" y="673"/>
                  </a:lnTo>
                  <a:lnTo>
                    <a:pt x="1331" y="666"/>
                  </a:lnTo>
                  <a:lnTo>
                    <a:pt x="1335" y="659"/>
                  </a:lnTo>
                  <a:lnTo>
                    <a:pt x="1338" y="656"/>
                  </a:lnTo>
                  <a:lnTo>
                    <a:pt x="1338" y="656"/>
                  </a:lnTo>
                  <a:lnTo>
                    <a:pt x="1356" y="645"/>
                  </a:lnTo>
                  <a:lnTo>
                    <a:pt x="1366" y="638"/>
                  </a:lnTo>
                  <a:lnTo>
                    <a:pt x="1377" y="634"/>
                  </a:lnTo>
                  <a:lnTo>
                    <a:pt x="1384" y="631"/>
                  </a:lnTo>
                  <a:lnTo>
                    <a:pt x="1388" y="631"/>
                  </a:lnTo>
                  <a:lnTo>
                    <a:pt x="1405" y="634"/>
                  </a:lnTo>
                  <a:lnTo>
                    <a:pt x="1430" y="634"/>
                  </a:lnTo>
                  <a:lnTo>
                    <a:pt x="1447" y="634"/>
                  </a:lnTo>
                  <a:lnTo>
                    <a:pt x="1454" y="631"/>
                  </a:lnTo>
                  <a:lnTo>
                    <a:pt x="1465" y="631"/>
                  </a:lnTo>
                  <a:lnTo>
                    <a:pt x="1472" y="627"/>
                  </a:lnTo>
                  <a:lnTo>
                    <a:pt x="1476" y="620"/>
                  </a:lnTo>
                  <a:lnTo>
                    <a:pt x="1476" y="617"/>
                  </a:lnTo>
                  <a:lnTo>
                    <a:pt x="1476" y="613"/>
                  </a:lnTo>
                  <a:lnTo>
                    <a:pt x="1476" y="613"/>
                  </a:lnTo>
                  <a:lnTo>
                    <a:pt x="1483" y="606"/>
                  </a:lnTo>
                  <a:lnTo>
                    <a:pt x="1486" y="603"/>
                  </a:lnTo>
                  <a:lnTo>
                    <a:pt x="1493" y="599"/>
                  </a:lnTo>
                  <a:lnTo>
                    <a:pt x="1497" y="599"/>
                  </a:lnTo>
                  <a:lnTo>
                    <a:pt x="1500" y="599"/>
                  </a:lnTo>
                  <a:lnTo>
                    <a:pt x="1500" y="599"/>
                  </a:lnTo>
                  <a:lnTo>
                    <a:pt x="1507" y="596"/>
                  </a:lnTo>
                  <a:lnTo>
                    <a:pt x="1511" y="589"/>
                  </a:lnTo>
                  <a:lnTo>
                    <a:pt x="1514" y="578"/>
                  </a:lnTo>
                  <a:lnTo>
                    <a:pt x="1514" y="571"/>
                  </a:lnTo>
                  <a:lnTo>
                    <a:pt x="1511" y="561"/>
                  </a:lnTo>
                  <a:lnTo>
                    <a:pt x="1507" y="553"/>
                  </a:lnTo>
                  <a:lnTo>
                    <a:pt x="1500" y="550"/>
                  </a:lnTo>
                  <a:lnTo>
                    <a:pt x="1497" y="546"/>
                  </a:lnTo>
                  <a:lnTo>
                    <a:pt x="1497" y="546"/>
                  </a:lnTo>
                  <a:lnTo>
                    <a:pt x="1493" y="539"/>
                  </a:lnTo>
                  <a:lnTo>
                    <a:pt x="1490" y="532"/>
                  </a:lnTo>
                  <a:lnTo>
                    <a:pt x="1490" y="529"/>
                  </a:lnTo>
                  <a:lnTo>
                    <a:pt x="1490" y="529"/>
                  </a:lnTo>
                  <a:lnTo>
                    <a:pt x="1490" y="529"/>
                  </a:lnTo>
                  <a:lnTo>
                    <a:pt x="1469" y="529"/>
                  </a:lnTo>
                  <a:lnTo>
                    <a:pt x="1465" y="532"/>
                  </a:lnTo>
                  <a:lnTo>
                    <a:pt x="1462" y="532"/>
                  </a:lnTo>
                  <a:lnTo>
                    <a:pt x="1458" y="532"/>
                  </a:lnTo>
                  <a:lnTo>
                    <a:pt x="1458" y="529"/>
                  </a:lnTo>
                  <a:lnTo>
                    <a:pt x="1454" y="529"/>
                  </a:lnTo>
                  <a:lnTo>
                    <a:pt x="1451" y="518"/>
                  </a:lnTo>
                  <a:lnTo>
                    <a:pt x="1447" y="508"/>
                  </a:lnTo>
                  <a:lnTo>
                    <a:pt x="1444" y="494"/>
                  </a:lnTo>
                  <a:lnTo>
                    <a:pt x="1440" y="487"/>
                  </a:lnTo>
                  <a:lnTo>
                    <a:pt x="1440" y="479"/>
                  </a:lnTo>
                  <a:lnTo>
                    <a:pt x="1440" y="479"/>
                  </a:lnTo>
                  <a:lnTo>
                    <a:pt x="1440" y="479"/>
                  </a:lnTo>
                  <a:lnTo>
                    <a:pt x="1440" y="483"/>
                  </a:lnTo>
                  <a:lnTo>
                    <a:pt x="1437" y="472"/>
                  </a:lnTo>
                  <a:lnTo>
                    <a:pt x="1426" y="455"/>
                  </a:lnTo>
                  <a:lnTo>
                    <a:pt x="1419" y="437"/>
                  </a:lnTo>
                  <a:lnTo>
                    <a:pt x="1412" y="423"/>
                  </a:lnTo>
                  <a:lnTo>
                    <a:pt x="1409" y="416"/>
                  </a:lnTo>
                  <a:lnTo>
                    <a:pt x="1405" y="405"/>
                  </a:lnTo>
                  <a:lnTo>
                    <a:pt x="1398" y="398"/>
                  </a:lnTo>
                  <a:lnTo>
                    <a:pt x="1395" y="391"/>
                  </a:lnTo>
                  <a:lnTo>
                    <a:pt x="1391" y="391"/>
                  </a:lnTo>
                  <a:lnTo>
                    <a:pt x="1388" y="391"/>
                  </a:lnTo>
                  <a:lnTo>
                    <a:pt x="1384" y="391"/>
                  </a:lnTo>
                  <a:lnTo>
                    <a:pt x="1384" y="395"/>
                  </a:lnTo>
                  <a:lnTo>
                    <a:pt x="1388" y="405"/>
                  </a:lnTo>
                  <a:lnTo>
                    <a:pt x="1384" y="413"/>
                  </a:lnTo>
                  <a:lnTo>
                    <a:pt x="1380" y="420"/>
                  </a:lnTo>
                  <a:lnTo>
                    <a:pt x="1377" y="423"/>
                  </a:lnTo>
                  <a:lnTo>
                    <a:pt x="1370" y="427"/>
                  </a:lnTo>
                  <a:lnTo>
                    <a:pt x="1366" y="427"/>
                  </a:lnTo>
                  <a:lnTo>
                    <a:pt x="1366" y="427"/>
                  </a:lnTo>
                  <a:lnTo>
                    <a:pt x="1356" y="430"/>
                  </a:lnTo>
                  <a:lnTo>
                    <a:pt x="1349" y="434"/>
                  </a:lnTo>
                  <a:lnTo>
                    <a:pt x="1342" y="434"/>
                  </a:lnTo>
                  <a:lnTo>
                    <a:pt x="1338" y="430"/>
                  </a:lnTo>
                  <a:lnTo>
                    <a:pt x="1335" y="427"/>
                  </a:lnTo>
                  <a:lnTo>
                    <a:pt x="1335" y="427"/>
                  </a:lnTo>
                  <a:lnTo>
                    <a:pt x="1331" y="423"/>
                  </a:lnTo>
                  <a:lnTo>
                    <a:pt x="1331" y="423"/>
                  </a:lnTo>
                  <a:lnTo>
                    <a:pt x="1328" y="413"/>
                  </a:lnTo>
                  <a:lnTo>
                    <a:pt x="1328" y="405"/>
                  </a:lnTo>
                  <a:lnTo>
                    <a:pt x="1328" y="395"/>
                  </a:lnTo>
                  <a:lnTo>
                    <a:pt x="1328" y="391"/>
                  </a:lnTo>
                  <a:lnTo>
                    <a:pt x="1331" y="388"/>
                  </a:lnTo>
                  <a:lnTo>
                    <a:pt x="1324" y="374"/>
                  </a:lnTo>
                  <a:lnTo>
                    <a:pt x="1328" y="370"/>
                  </a:lnTo>
                  <a:lnTo>
                    <a:pt x="1328" y="367"/>
                  </a:lnTo>
                  <a:lnTo>
                    <a:pt x="1324" y="363"/>
                  </a:lnTo>
                  <a:lnTo>
                    <a:pt x="1324" y="363"/>
                  </a:lnTo>
                  <a:lnTo>
                    <a:pt x="1321" y="360"/>
                  </a:lnTo>
                  <a:lnTo>
                    <a:pt x="1314" y="356"/>
                  </a:lnTo>
                  <a:lnTo>
                    <a:pt x="1310" y="353"/>
                  </a:lnTo>
                  <a:lnTo>
                    <a:pt x="1307" y="349"/>
                  </a:lnTo>
                  <a:lnTo>
                    <a:pt x="1303" y="346"/>
                  </a:lnTo>
                  <a:lnTo>
                    <a:pt x="1303" y="346"/>
                  </a:lnTo>
                  <a:lnTo>
                    <a:pt x="1296" y="335"/>
                  </a:lnTo>
                  <a:lnTo>
                    <a:pt x="1289" y="332"/>
                  </a:lnTo>
                  <a:lnTo>
                    <a:pt x="1282" y="332"/>
                  </a:lnTo>
                  <a:lnTo>
                    <a:pt x="1278" y="328"/>
                  </a:lnTo>
                  <a:lnTo>
                    <a:pt x="1275" y="328"/>
                  </a:lnTo>
                  <a:lnTo>
                    <a:pt x="1236" y="328"/>
                  </a:lnTo>
                  <a:lnTo>
                    <a:pt x="1225" y="324"/>
                  </a:lnTo>
                  <a:lnTo>
                    <a:pt x="1222" y="324"/>
                  </a:lnTo>
                  <a:lnTo>
                    <a:pt x="1218" y="328"/>
                  </a:lnTo>
                  <a:lnTo>
                    <a:pt x="1215" y="335"/>
                  </a:lnTo>
                  <a:lnTo>
                    <a:pt x="1211" y="339"/>
                  </a:lnTo>
                  <a:lnTo>
                    <a:pt x="1211" y="342"/>
                  </a:lnTo>
                  <a:lnTo>
                    <a:pt x="1211" y="342"/>
                  </a:lnTo>
                  <a:lnTo>
                    <a:pt x="1208" y="346"/>
                  </a:lnTo>
                  <a:lnTo>
                    <a:pt x="1208" y="353"/>
                  </a:lnTo>
                  <a:lnTo>
                    <a:pt x="1208" y="356"/>
                  </a:lnTo>
                  <a:lnTo>
                    <a:pt x="1208" y="363"/>
                  </a:lnTo>
                  <a:lnTo>
                    <a:pt x="1208" y="363"/>
                  </a:lnTo>
                  <a:lnTo>
                    <a:pt x="1215" y="370"/>
                  </a:lnTo>
                  <a:lnTo>
                    <a:pt x="1215" y="377"/>
                  </a:lnTo>
                  <a:lnTo>
                    <a:pt x="1218" y="384"/>
                  </a:lnTo>
                  <a:lnTo>
                    <a:pt x="1218" y="388"/>
                  </a:lnTo>
                  <a:lnTo>
                    <a:pt x="1211" y="402"/>
                  </a:lnTo>
                  <a:lnTo>
                    <a:pt x="1208" y="416"/>
                  </a:lnTo>
                  <a:lnTo>
                    <a:pt x="1204" y="423"/>
                  </a:lnTo>
                  <a:lnTo>
                    <a:pt x="1204" y="430"/>
                  </a:lnTo>
                  <a:lnTo>
                    <a:pt x="1204" y="430"/>
                  </a:lnTo>
                  <a:lnTo>
                    <a:pt x="1211" y="444"/>
                  </a:lnTo>
                  <a:lnTo>
                    <a:pt x="1215" y="465"/>
                  </a:lnTo>
                  <a:lnTo>
                    <a:pt x="1218" y="483"/>
                  </a:lnTo>
                  <a:lnTo>
                    <a:pt x="1222" y="490"/>
                  </a:lnTo>
                  <a:lnTo>
                    <a:pt x="1218" y="501"/>
                  </a:lnTo>
                  <a:lnTo>
                    <a:pt x="1218" y="504"/>
                  </a:lnTo>
                  <a:lnTo>
                    <a:pt x="1215" y="511"/>
                  </a:lnTo>
                  <a:lnTo>
                    <a:pt x="1211" y="511"/>
                  </a:lnTo>
                  <a:lnTo>
                    <a:pt x="1208" y="511"/>
                  </a:lnTo>
                  <a:lnTo>
                    <a:pt x="1204" y="522"/>
                  </a:lnTo>
                  <a:lnTo>
                    <a:pt x="1201" y="525"/>
                  </a:lnTo>
                  <a:lnTo>
                    <a:pt x="1194" y="529"/>
                  </a:lnTo>
                  <a:lnTo>
                    <a:pt x="1190" y="532"/>
                  </a:lnTo>
                  <a:lnTo>
                    <a:pt x="1190" y="532"/>
                  </a:lnTo>
                  <a:lnTo>
                    <a:pt x="1190" y="536"/>
                  </a:lnTo>
                  <a:lnTo>
                    <a:pt x="1190" y="543"/>
                  </a:lnTo>
                  <a:lnTo>
                    <a:pt x="1194" y="550"/>
                  </a:lnTo>
                  <a:lnTo>
                    <a:pt x="1190" y="557"/>
                  </a:lnTo>
                  <a:lnTo>
                    <a:pt x="1190" y="564"/>
                  </a:lnTo>
                  <a:lnTo>
                    <a:pt x="1190" y="564"/>
                  </a:lnTo>
                  <a:lnTo>
                    <a:pt x="1194" y="571"/>
                  </a:lnTo>
                  <a:lnTo>
                    <a:pt x="1194" y="578"/>
                  </a:lnTo>
                  <a:lnTo>
                    <a:pt x="1197" y="582"/>
                  </a:lnTo>
                  <a:lnTo>
                    <a:pt x="1201" y="585"/>
                  </a:lnTo>
                  <a:lnTo>
                    <a:pt x="1201" y="589"/>
                  </a:lnTo>
                  <a:lnTo>
                    <a:pt x="1201" y="596"/>
                  </a:lnTo>
                  <a:lnTo>
                    <a:pt x="1197" y="603"/>
                  </a:lnTo>
                  <a:lnTo>
                    <a:pt x="1194" y="606"/>
                  </a:lnTo>
                  <a:lnTo>
                    <a:pt x="1194" y="610"/>
                  </a:lnTo>
                  <a:lnTo>
                    <a:pt x="1190" y="610"/>
                  </a:lnTo>
                  <a:lnTo>
                    <a:pt x="1187" y="617"/>
                  </a:lnTo>
                  <a:lnTo>
                    <a:pt x="1183" y="620"/>
                  </a:lnTo>
                  <a:lnTo>
                    <a:pt x="1180" y="617"/>
                  </a:lnTo>
                  <a:lnTo>
                    <a:pt x="1176" y="617"/>
                  </a:lnTo>
                  <a:lnTo>
                    <a:pt x="1173" y="613"/>
                  </a:lnTo>
                  <a:lnTo>
                    <a:pt x="1173" y="610"/>
                  </a:lnTo>
                  <a:lnTo>
                    <a:pt x="1169" y="606"/>
                  </a:lnTo>
                  <a:lnTo>
                    <a:pt x="1169" y="603"/>
                  </a:lnTo>
                  <a:lnTo>
                    <a:pt x="1166" y="596"/>
                  </a:lnTo>
                  <a:lnTo>
                    <a:pt x="1162" y="592"/>
                  </a:lnTo>
                  <a:lnTo>
                    <a:pt x="1162" y="592"/>
                  </a:lnTo>
                  <a:lnTo>
                    <a:pt x="1155" y="589"/>
                  </a:lnTo>
                  <a:lnTo>
                    <a:pt x="1152" y="585"/>
                  </a:lnTo>
                  <a:lnTo>
                    <a:pt x="1152" y="578"/>
                  </a:lnTo>
                  <a:lnTo>
                    <a:pt x="1152" y="575"/>
                  </a:lnTo>
                  <a:lnTo>
                    <a:pt x="1152" y="575"/>
                  </a:lnTo>
                  <a:lnTo>
                    <a:pt x="1148" y="571"/>
                  </a:lnTo>
                  <a:lnTo>
                    <a:pt x="1144" y="564"/>
                  </a:lnTo>
                  <a:lnTo>
                    <a:pt x="1144" y="557"/>
                  </a:lnTo>
                  <a:lnTo>
                    <a:pt x="1144" y="553"/>
                  </a:lnTo>
                  <a:lnTo>
                    <a:pt x="1144" y="550"/>
                  </a:lnTo>
                  <a:lnTo>
                    <a:pt x="1141" y="539"/>
                  </a:lnTo>
                  <a:lnTo>
                    <a:pt x="1137" y="529"/>
                  </a:lnTo>
                  <a:lnTo>
                    <a:pt x="1134" y="525"/>
                  </a:lnTo>
                  <a:lnTo>
                    <a:pt x="1130" y="522"/>
                  </a:lnTo>
                  <a:lnTo>
                    <a:pt x="1127" y="522"/>
                  </a:lnTo>
                  <a:lnTo>
                    <a:pt x="1123" y="522"/>
                  </a:lnTo>
                  <a:lnTo>
                    <a:pt x="1123" y="522"/>
                  </a:lnTo>
                  <a:lnTo>
                    <a:pt x="1116" y="518"/>
                  </a:lnTo>
                  <a:lnTo>
                    <a:pt x="1106" y="518"/>
                  </a:lnTo>
                  <a:lnTo>
                    <a:pt x="1099" y="518"/>
                  </a:lnTo>
                  <a:lnTo>
                    <a:pt x="1088" y="518"/>
                  </a:lnTo>
                  <a:lnTo>
                    <a:pt x="1085" y="522"/>
                  </a:lnTo>
                  <a:lnTo>
                    <a:pt x="1081" y="522"/>
                  </a:lnTo>
                  <a:lnTo>
                    <a:pt x="1070" y="518"/>
                  </a:lnTo>
                  <a:lnTo>
                    <a:pt x="1060" y="515"/>
                  </a:lnTo>
                  <a:lnTo>
                    <a:pt x="1053" y="508"/>
                  </a:lnTo>
                  <a:lnTo>
                    <a:pt x="1049" y="501"/>
                  </a:lnTo>
                  <a:lnTo>
                    <a:pt x="1046" y="494"/>
                  </a:lnTo>
                  <a:lnTo>
                    <a:pt x="1042" y="487"/>
                  </a:lnTo>
                  <a:lnTo>
                    <a:pt x="1042" y="483"/>
                  </a:lnTo>
                  <a:lnTo>
                    <a:pt x="1042" y="483"/>
                  </a:lnTo>
                  <a:lnTo>
                    <a:pt x="1035" y="469"/>
                  </a:lnTo>
                  <a:lnTo>
                    <a:pt x="1028" y="462"/>
                  </a:lnTo>
                  <a:lnTo>
                    <a:pt x="1021" y="455"/>
                  </a:lnTo>
                  <a:lnTo>
                    <a:pt x="1018" y="451"/>
                  </a:lnTo>
                  <a:lnTo>
                    <a:pt x="1014" y="451"/>
                  </a:lnTo>
                  <a:lnTo>
                    <a:pt x="1014" y="444"/>
                  </a:lnTo>
                  <a:lnTo>
                    <a:pt x="1011" y="437"/>
                  </a:lnTo>
                  <a:lnTo>
                    <a:pt x="1011" y="437"/>
                  </a:lnTo>
                  <a:lnTo>
                    <a:pt x="1007" y="434"/>
                  </a:lnTo>
                  <a:lnTo>
                    <a:pt x="1000" y="437"/>
                  </a:lnTo>
                  <a:lnTo>
                    <a:pt x="993" y="434"/>
                  </a:lnTo>
                  <a:lnTo>
                    <a:pt x="986" y="430"/>
                  </a:lnTo>
                  <a:lnTo>
                    <a:pt x="982" y="423"/>
                  </a:lnTo>
                  <a:lnTo>
                    <a:pt x="982" y="420"/>
                  </a:lnTo>
                  <a:lnTo>
                    <a:pt x="982" y="413"/>
                  </a:lnTo>
                  <a:lnTo>
                    <a:pt x="979" y="409"/>
                  </a:lnTo>
                  <a:lnTo>
                    <a:pt x="979" y="405"/>
                  </a:lnTo>
                  <a:lnTo>
                    <a:pt x="982" y="391"/>
                  </a:lnTo>
                  <a:lnTo>
                    <a:pt x="993" y="374"/>
                  </a:lnTo>
                  <a:lnTo>
                    <a:pt x="1004" y="353"/>
                  </a:lnTo>
                  <a:lnTo>
                    <a:pt x="1014" y="342"/>
                  </a:lnTo>
                  <a:lnTo>
                    <a:pt x="1021" y="335"/>
                  </a:lnTo>
                  <a:lnTo>
                    <a:pt x="1028" y="332"/>
                  </a:lnTo>
                  <a:lnTo>
                    <a:pt x="1032" y="328"/>
                  </a:lnTo>
                  <a:lnTo>
                    <a:pt x="1035" y="324"/>
                  </a:lnTo>
                  <a:lnTo>
                    <a:pt x="1039" y="321"/>
                  </a:lnTo>
                  <a:lnTo>
                    <a:pt x="1039" y="321"/>
                  </a:lnTo>
                  <a:lnTo>
                    <a:pt x="1035" y="314"/>
                  </a:lnTo>
                  <a:lnTo>
                    <a:pt x="1039" y="310"/>
                  </a:lnTo>
                  <a:lnTo>
                    <a:pt x="1039" y="310"/>
                  </a:lnTo>
                  <a:lnTo>
                    <a:pt x="1042" y="310"/>
                  </a:lnTo>
                  <a:lnTo>
                    <a:pt x="1042" y="310"/>
                  </a:lnTo>
                  <a:lnTo>
                    <a:pt x="1046" y="307"/>
                  </a:lnTo>
                  <a:lnTo>
                    <a:pt x="1053" y="310"/>
                  </a:lnTo>
                  <a:lnTo>
                    <a:pt x="1056" y="310"/>
                  </a:lnTo>
                  <a:lnTo>
                    <a:pt x="1063" y="314"/>
                  </a:lnTo>
                  <a:lnTo>
                    <a:pt x="1067" y="314"/>
                  </a:lnTo>
                  <a:lnTo>
                    <a:pt x="1070" y="314"/>
                  </a:lnTo>
                  <a:lnTo>
                    <a:pt x="1070" y="314"/>
                  </a:lnTo>
                  <a:lnTo>
                    <a:pt x="1074" y="307"/>
                  </a:lnTo>
                  <a:lnTo>
                    <a:pt x="1078" y="300"/>
                  </a:lnTo>
                  <a:lnTo>
                    <a:pt x="1078" y="293"/>
                  </a:lnTo>
                  <a:lnTo>
                    <a:pt x="1078" y="289"/>
                  </a:lnTo>
                  <a:lnTo>
                    <a:pt x="1078" y="282"/>
                  </a:lnTo>
                  <a:lnTo>
                    <a:pt x="1078" y="282"/>
                  </a:lnTo>
                  <a:lnTo>
                    <a:pt x="1078" y="272"/>
                  </a:lnTo>
                  <a:lnTo>
                    <a:pt x="1081" y="261"/>
                  </a:lnTo>
                  <a:lnTo>
                    <a:pt x="1088" y="250"/>
                  </a:lnTo>
                  <a:lnTo>
                    <a:pt x="1092" y="243"/>
                  </a:lnTo>
                  <a:lnTo>
                    <a:pt x="1095" y="240"/>
                  </a:lnTo>
                  <a:lnTo>
                    <a:pt x="1095" y="240"/>
                  </a:lnTo>
                  <a:lnTo>
                    <a:pt x="1099" y="233"/>
                  </a:lnTo>
                  <a:lnTo>
                    <a:pt x="1099" y="229"/>
                  </a:lnTo>
                  <a:lnTo>
                    <a:pt x="1099" y="226"/>
                  </a:lnTo>
                  <a:lnTo>
                    <a:pt x="1099" y="226"/>
                  </a:lnTo>
                  <a:lnTo>
                    <a:pt x="1095" y="226"/>
                  </a:lnTo>
                  <a:lnTo>
                    <a:pt x="1095" y="229"/>
                  </a:lnTo>
                  <a:lnTo>
                    <a:pt x="1063" y="212"/>
                  </a:lnTo>
                  <a:lnTo>
                    <a:pt x="1063" y="208"/>
                  </a:lnTo>
                  <a:lnTo>
                    <a:pt x="1067" y="205"/>
                  </a:lnTo>
                  <a:lnTo>
                    <a:pt x="1070" y="205"/>
                  </a:lnTo>
                  <a:lnTo>
                    <a:pt x="1074" y="205"/>
                  </a:lnTo>
                  <a:lnTo>
                    <a:pt x="1081" y="208"/>
                  </a:lnTo>
                  <a:lnTo>
                    <a:pt x="1085" y="208"/>
                  </a:lnTo>
                  <a:lnTo>
                    <a:pt x="1092" y="208"/>
                  </a:lnTo>
                  <a:lnTo>
                    <a:pt x="1092" y="208"/>
                  </a:lnTo>
                  <a:lnTo>
                    <a:pt x="1095" y="208"/>
                  </a:lnTo>
                  <a:lnTo>
                    <a:pt x="1102" y="208"/>
                  </a:lnTo>
                  <a:lnTo>
                    <a:pt x="1109" y="208"/>
                  </a:lnTo>
                  <a:lnTo>
                    <a:pt x="1116" y="212"/>
                  </a:lnTo>
                  <a:lnTo>
                    <a:pt x="1120" y="212"/>
                  </a:lnTo>
                  <a:lnTo>
                    <a:pt x="1123" y="212"/>
                  </a:lnTo>
                  <a:lnTo>
                    <a:pt x="1130" y="201"/>
                  </a:lnTo>
                  <a:lnTo>
                    <a:pt x="1137" y="205"/>
                  </a:lnTo>
                  <a:lnTo>
                    <a:pt x="1144" y="205"/>
                  </a:lnTo>
                  <a:lnTo>
                    <a:pt x="1152" y="205"/>
                  </a:lnTo>
                  <a:lnTo>
                    <a:pt x="1155" y="201"/>
                  </a:lnTo>
                  <a:lnTo>
                    <a:pt x="1155" y="201"/>
                  </a:lnTo>
                  <a:lnTo>
                    <a:pt x="1155" y="201"/>
                  </a:lnTo>
                  <a:lnTo>
                    <a:pt x="1159" y="194"/>
                  </a:lnTo>
                  <a:lnTo>
                    <a:pt x="1159" y="191"/>
                  </a:lnTo>
                  <a:lnTo>
                    <a:pt x="1162" y="184"/>
                  </a:lnTo>
                  <a:lnTo>
                    <a:pt x="1166" y="180"/>
                  </a:lnTo>
                  <a:lnTo>
                    <a:pt x="1169" y="180"/>
                  </a:lnTo>
                  <a:lnTo>
                    <a:pt x="1173" y="176"/>
                  </a:lnTo>
                  <a:lnTo>
                    <a:pt x="1173" y="173"/>
                  </a:lnTo>
                  <a:lnTo>
                    <a:pt x="1173" y="166"/>
                  </a:lnTo>
                  <a:lnTo>
                    <a:pt x="1173" y="159"/>
                  </a:lnTo>
                  <a:lnTo>
                    <a:pt x="1169" y="148"/>
                  </a:lnTo>
                  <a:lnTo>
                    <a:pt x="1169" y="148"/>
                  </a:lnTo>
                  <a:lnTo>
                    <a:pt x="1166" y="145"/>
                  </a:lnTo>
                  <a:lnTo>
                    <a:pt x="1162" y="145"/>
                  </a:lnTo>
                  <a:lnTo>
                    <a:pt x="1159" y="138"/>
                  </a:lnTo>
                  <a:lnTo>
                    <a:pt x="1155" y="134"/>
                  </a:lnTo>
                  <a:lnTo>
                    <a:pt x="1155" y="131"/>
                  </a:lnTo>
                  <a:lnTo>
                    <a:pt x="1159" y="124"/>
                  </a:lnTo>
                  <a:lnTo>
                    <a:pt x="1166" y="120"/>
                  </a:lnTo>
                  <a:lnTo>
                    <a:pt x="1166" y="120"/>
                  </a:lnTo>
                  <a:lnTo>
                    <a:pt x="1169" y="120"/>
                  </a:lnTo>
                  <a:lnTo>
                    <a:pt x="1173" y="120"/>
                  </a:lnTo>
                  <a:lnTo>
                    <a:pt x="1173" y="117"/>
                  </a:lnTo>
                  <a:lnTo>
                    <a:pt x="1176" y="113"/>
                  </a:lnTo>
                  <a:lnTo>
                    <a:pt x="1173" y="110"/>
                  </a:lnTo>
                  <a:lnTo>
                    <a:pt x="1173" y="106"/>
                  </a:lnTo>
                  <a:lnTo>
                    <a:pt x="1169" y="103"/>
                  </a:lnTo>
                  <a:lnTo>
                    <a:pt x="1166" y="103"/>
                  </a:lnTo>
                  <a:lnTo>
                    <a:pt x="1162" y="99"/>
                  </a:lnTo>
                  <a:lnTo>
                    <a:pt x="1162" y="103"/>
                  </a:lnTo>
                  <a:lnTo>
                    <a:pt x="1159" y="78"/>
                  </a:lnTo>
                  <a:lnTo>
                    <a:pt x="1152" y="78"/>
                  </a:lnTo>
                  <a:lnTo>
                    <a:pt x="1148" y="78"/>
                  </a:lnTo>
                  <a:lnTo>
                    <a:pt x="1141" y="78"/>
                  </a:lnTo>
                  <a:lnTo>
                    <a:pt x="1134" y="74"/>
                  </a:lnTo>
                  <a:lnTo>
                    <a:pt x="1130" y="74"/>
                  </a:lnTo>
                  <a:lnTo>
                    <a:pt x="1130" y="74"/>
                  </a:lnTo>
                  <a:lnTo>
                    <a:pt x="1134" y="106"/>
                  </a:lnTo>
                  <a:lnTo>
                    <a:pt x="1130" y="106"/>
                  </a:lnTo>
                  <a:lnTo>
                    <a:pt x="1130" y="110"/>
                  </a:lnTo>
                  <a:lnTo>
                    <a:pt x="1123" y="117"/>
                  </a:lnTo>
                  <a:lnTo>
                    <a:pt x="1120" y="127"/>
                  </a:lnTo>
                  <a:lnTo>
                    <a:pt x="1116" y="141"/>
                  </a:lnTo>
                  <a:lnTo>
                    <a:pt x="1116" y="141"/>
                  </a:lnTo>
                  <a:lnTo>
                    <a:pt x="1113" y="141"/>
                  </a:lnTo>
                  <a:lnTo>
                    <a:pt x="1113" y="145"/>
                  </a:lnTo>
                  <a:lnTo>
                    <a:pt x="1109" y="148"/>
                  </a:lnTo>
                  <a:lnTo>
                    <a:pt x="1106" y="148"/>
                  </a:lnTo>
                  <a:lnTo>
                    <a:pt x="1102" y="145"/>
                  </a:lnTo>
                  <a:lnTo>
                    <a:pt x="1095" y="141"/>
                  </a:lnTo>
                  <a:lnTo>
                    <a:pt x="1092" y="103"/>
                  </a:lnTo>
                  <a:lnTo>
                    <a:pt x="1092" y="103"/>
                  </a:lnTo>
                  <a:lnTo>
                    <a:pt x="1092" y="103"/>
                  </a:lnTo>
                  <a:lnTo>
                    <a:pt x="1088" y="99"/>
                  </a:lnTo>
                  <a:lnTo>
                    <a:pt x="1088" y="99"/>
                  </a:lnTo>
                  <a:lnTo>
                    <a:pt x="1088" y="103"/>
                  </a:lnTo>
                  <a:lnTo>
                    <a:pt x="1085" y="110"/>
                  </a:lnTo>
                  <a:lnTo>
                    <a:pt x="1085" y="110"/>
                  </a:lnTo>
                  <a:lnTo>
                    <a:pt x="1081" y="113"/>
                  </a:lnTo>
                  <a:lnTo>
                    <a:pt x="1078" y="117"/>
                  </a:lnTo>
                  <a:lnTo>
                    <a:pt x="1078" y="120"/>
                  </a:lnTo>
                  <a:lnTo>
                    <a:pt x="1074" y="120"/>
                  </a:lnTo>
                  <a:lnTo>
                    <a:pt x="1070" y="124"/>
                  </a:lnTo>
                  <a:lnTo>
                    <a:pt x="1067" y="124"/>
                  </a:lnTo>
                  <a:lnTo>
                    <a:pt x="1067" y="120"/>
                  </a:lnTo>
                  <a:lnTo>
                    <a:pt x="1063" y="113"/>
                  </a:lnTo>
                  <a:lnTo>
                    <a:pt x="1063" y="106"/>
                  </a:lnTo>
                  <a:lnTo>
                    <a:pt x="1063" y="103"/>
                  </a:lnTo>
                  <a:lnTo>
                    <a:pt x="1060" y="103"/>
                  </a:lnTo>
                  <a:lnTo>
                    <a:pt x="1056" y="103"/>
                  </a:lnTo>
                  <a:lnTo>
                    <a:pt x="1053" y="106"/>
                  </a:lnTo>
                  <a:lnTo>
                    <a:pt x="1053" y="106"/>
                  </a:lnTo>
                  <a:lnTo>
                    <a:pt x="1049" y="106"/>
                  </a:lnTo>
                  <a:lnTo>
                    <a:pt x="1042" y="103"/>
                  </a:lnTo>
                  <a:lnTo>
                    <a:pt x="1039" y="99"/>
                  </a:lnTo>
                  <a:lnTo>
                    <a:pt x="1039" y="99"/>
                  </a:lnTo>
                  <a:lnTo>
                    <a:pt x="1035" y="95"/>
                  </a:lnTo>
                  <a:lnTo>
                    <a:pt x="1039" y="92"/>
                  </a:lnTo>
                  <a:lnTo>
                    <a:pt x="1042" y="85"/>
                  </a:lnTo>
                  <a:lnTo>
                    <a:pt x="1042" y="78"/>
                  </a:lnTo>
                  <a:lnTo>
                    <a:pt x="1046" y="71"/>
                  </a:lnTo>
                  <a:lnTo>
                    <a:pt x="1046" y="64"/>
                  </a:lnTo>
                  <a:lnTo>
                    <a:pt x="1046" y="64"/>
                  </a:lnTo>
                  <a:lnTo>
                    <a:pt x="1039" y="60"/>
                  </a:lnTo>
                  <a:lnTo>
                    <a:pt x="1039" y="53"/>
                  </a:lnTo>
                  <a:lnTo>
                    <a:pt x="1035" y="50"/>
                  </a:lnTo>
                  <a:lnTo>
                    <a:pt x="1035" y="46"/>
                  </a:lnTo>
                  <a:lnTo>
                    <a:pt x="1035" y="43"/>
                  </a:lnTo>
                  <a:lnTo>
                    <a:pt x="1035" y="39"/>
                  </a:lnTo>
                  <a:lnTo>
                    <a:pt x="1035" y="32"/>
                  </a:lnTo>
                  <a:lnTo>
                    <a:pt x="1032" y="25"/>
                  </a:lnTo>
                  <a:lnTo>
                    <a:pt x="1025" y="18"/>
                  </a:lnTo>
                  <a:lnTo>
                    <a:pt x="1021" y="14"/>
                  </a:lnTo>
                  <a:lnTo>
                    <a:pt x="1018" y="11"/>
                  </a:lnTo>
                  <a:lnTo>
                    <a:pt x="1014" y="7"/>
                  </a:lnTo>
                  <a:lnTo>
                    <a:pt x="1014" y="4"/>
                  </a:lnTo>
                  <a:lnTo>
                    <a:pt x="1011" y="0"/>
                  </a:lnTo>
                  <a:lnTo>
                    <a:pt x="1007" y="0"/>
                  </a:lnTo>
                  <a:lnTo>
                    <a:pt x="1004" y="0"/>
                  </a:lnTo>
                  <a:lnTo>
                    <a:pt x="1004" y="4"/>
                  </a:lnTo>
                  <a:lnTo>
                    <a:pt x="1000" y="4"/>
                  </a:lnTo>
                  <a:lnTo>
                    <a:pt x="996" y="4"/>
                  </a:lnTo>
                  <a:lnTo>
                    <a:pt x="996" y="7"/>
                  </a:lnTo>
                  <a:lnTo>
                    <a:pt x="993" y="14"/>
                  </a:lnTo>
                  <a:lnTo>
                    <a:pt x="993" y="18"/>
                  </a:lnTo>
                  <a:lnTo>
                    <a:pt x="993" y="25"/>
                  </a:lnTo>
                  <a:lnTo>
                    <a:pt x="993" y="25"/>
                  </a:lnTo>
                  <a:lnTo>
                    <a:pt x="982" y="32"/>
                  </a:lnTo>
                  <a:lnTo>
                    <a:pt x="979" y="43"/>
                  </a:lnTo>
                  <a:lnTo>
                    <a:pt x="979" y="50"/>
                  </a:lnTo>
                  <a:lnTo>
                    <a:pt x="979" y="53"/>
                  </a:lnTo>
                  <a:lnTo>
                    <a:pt x="979" y="57"/>
                  </a:lnTo>
                  <a:lnTo>
                    <a:pt x="979" y="67"/>
                  </a:lnTo>
                  <a:lnTo>
                    <a:pt x="982" y="74"/>
                  </a:lnTo>
                  <a:lnTo>
                    <a:pt x="986" y="81"/>
                  </a:lnTo>
                  <a:lnTo>
                    <a:pt x="993" y="88"/>
                  </a:lnTo>
                  <a:lnTo>
                    <a:pt x="996" y="92"/>
                  </a:lnTo>
                  <a:lnTo>
                    <a:pt x="1004" y="92"/>
                  </a:lnTo>
                  <a:lnTo>
                    <a:pt x="1007" y="92"/>
                  </a:lnTo>
                  <a:lnTo>
                    <a:pt x="1007" y="92"/>
                  </a:lnTo>
                  <a:lnTo>
                    <a:pt x="1000" y="99"/>
                  </a:lnTo>
                  <a:lnTo>
                    <a:pt x="1000" y="106"/>
                  </a:lnTo>
                  <a:lnTo>
                    <a:pt x="1000" y="113"/>
                  </a:lnTo>
                  <a:lnTo>
                    <a:pt x="1004" y="117"/>
                  </a:lnTo>
                  <a:lnTo>
                    <a:pt x="1007" y="120"/>
                  </a:lnTo>
                  <a:lnTo>
                    <a:pt x="1011" y="120"/>
                  </a:lnTo>
                  <a:lnTo>
                    <a:pt x="1014" y="124"/>
                  </a:lnTo>
                  <a:lnTo>
                    <a:pt x="1014" y="124"/>
                  </a:lnTo>
                  <a:lnTo>
                    <a:pt x="1021" y="124"/>
                  </a:lnTo>
                  <a:lnTo>
                    <a:pt x="1021" y="127"/>
                  </a:lnTo>
                  <a:lnTo>
                    <a:pt x="1025" y="131"/>
                  </a:lnTo>
                  <a:lnTo>
                    <a:pt x="1021" y="134"/>
                  </a:lnTo>
                  <a:lnTo>
                    <a:pt x="1021" y="138"/>
                  </a:lnTo>
                  <a:lnTo>
                    <a:pt x="1021" y="138"/>
                  </a:lnTo>
                  <a:lnTo>
                    <a:pt x="1018" y="141"/>
                  </a:lnTo>
                  <a:lnTo>
                    <a:pt x="1011" y="145"/>
                  </a:lnTo>
                  <a:lnTo>
                    <a:pt x="1004" y="148"/>
                  </a:lnTo>
                  <a:lnTo>
                    <a:pt x="996" y="152"/>
                  </a:lnTo>
                  <a:lnTo>
                    <a:pt x="989" y="155"/>
                  </a:lnTo>
                  <a:lnTo>
                    <a:pt x="986" y="159"/>
                  </a:lnTo>
                  <a:lnTo>
                    <a:pt x="982" y="159"/>
                  </a:lnTo>
                  <a:lnTo>
                    <a:pt x="975" y="159"/>
                  </a:lnTo>
                  <a:lnTo>
                    <a:pt x="972" y="159"/>
                  </a:lnTo>
                  <a:lnTo>
                    <a:pt x="972" y="159"/>
                  </a:lnTo>
                  <a:lnTo>
                    <a:pt x="972" y="155"/>
                  </a:lnTo>
                  <a:lnTo>
                    <a:pt x="972" y="155"/>
                  </a:lnTo>
                  <a:lnTo>
                    <a:pt x="975" y="131"/>
                  </a:lnTo>
                  <a:lnTo>
                    <a:pt x="958" y="131"/>
                  </a:lnTo>
                  <a:lnTo>
                    <a:pt x="947" y="131"/>
                  </a:lnTo>
                  <a:lnTo>
                    <a:pt x="944" y="131"/>
                  </a:lnTo>
                  <a:lnTo>
                    <a:pt x="940" y="134"/>
                  </a:lnTo>
                  <a:lnTo>
                    <a:pt x="940" y="134"/>
                  </a:lnTo>
                  <a:lnTo>
                    <a:pt x="940" y="134"/>
                  </a:lnTo>
                  <a:lnTo>
                    <a:pt x="940" y="148"/>
                  </a:lnTo>
                  <a:lnTo>
                    <a:pt x="940" y="155"/>
                  </a:lnTo>
                  <a:lnTo>
                    <a:pt x="940" y="159"/>
                  </a:lnTo>
                  <a:lnTo>
                    <a:pt x="937" y="162"/>
                  </a:lnTo>
                  <a:lnTo>
                    <a:pt x="937" y="162"/>
                  </a:lnTo>
                  <a:lnTo>
                    <a:pt x="933" y="162"/>
                  </a:lnTo>
                  <a:lnTo>
                    <a:pt x="930" y="159"/>
                  </a:lnTo>
                  <a:lnTo>
                    <a:pt x="930" y="159"/>
                  </a:lnTo>
                  <a:lnTo>
                    <a:pt x="930" y="159"/>
                  </a:lnTo>
                  <a:lnTo>
                    <a:pt x="923" y="155"/>
                  </a:lnTo>
                  <a:lnTo>
                    <a:pt x="919" y="152"/>
                  </a:lnTo>
                  <a:lnTo>
                    <a:pt x="912" y="152"/>
                  </a:lnTo>
                  <a:lnTo>
                    <a:pt x="912" y="155"/>
                  </a:lnTo>
                  <a:lnTo>
                    <a:pt x="908" y="155"/>
                  </a:lnTo>
                  <a:lnTo>
                    <a:pt x="908" y="155"/>
                  </a:lnTo>
                  <a:lnTo>
                    <a:pt x="901" y="162"/>
                  </a:lnTo>
                  <a:lnTo>
                    <a:pt x="894" y="162"/>
                  </a:lnTo>
                  <a:lnTo>
                    <a:pt x="891" y="162"/>
                  </a:lnTo>
                  <a:lnTo>
                    <a:pt x="887" y="162"/>
                  </a:lnTo>
                  <a:lnTo>
                    <a:pt x="887" y="159"/>
                  </a:lnTo>
                  <a:lnTo>
                    <a:pt x="884" y="155"/>
                  </a:lnTo>
                  <a:lnTo>
                    <a:pt x="884" y="155"/>
                  </a:lnTo>
                  <a:lnTo>
                    <a:pt x="880" y="148"/>
                  </a:lnTo>
                  <a:lnTo>
                    <a:pt x="877" y="141"/>
                  </a:lnTo>
                  <a:lnTo>
                    <a:pt x="873" y="141"/>
                  </a:lnTo>
                  <a:lnTo>
                    <a:pt x="870" y="141"/>
                  </a:lnTo>
                  <a:lnTo>
                    <a:pt x="866" y="145"/>
                  </a:lnTo>
                  <a:lnTo>
                    <a:pt x="866" y="145"/>
                  </a:lnTo>
                  <a:lnTo>
                    <a:pt x="856" y="141"/>
                  </a:lnTo>
                  <a:lnTo>
                    <a:pt x="852" y="138"/>
                  </a:lnTo>
                  <a:lnTo>
                    <a:pt x="849" y="134"/>
                  </a:lnTo>
                  <a:lnTo>
                    <a:pt x="845" y="131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0"/>
                  </a:lnTo>
                  <a:lnTo>
                    <a:pt x="841" y="117"/>
                  </a:lnTo>
                  <a:lnTo>
                    <a:pt x="838" y="117"/>
                  </a:lnTo>
                  <a:lnTo>
                    <a:pt x="834" y="117"/>
                  </a:lnTo>
                  <a:lnTo>
                    <a:pt x="831" y="117"/>
                  </a:lnTo>
                  <a:lnTo>
                    <a:pt x="831" y="117"/>
                  </a:lnTo>
                  <a:lnTo>
                    <a:pt x="820" y="117"/>
                  </a:lnTo>
                  <a:lnTo>
                    <a:pt x="813" y="120"/>
                  </a:lnTo>
                  <a:lnTo>
                    <a:pt x="806" y="124"/>
                  </a:lnTo>
                  <a:lnTo>
                    <a:pt x="806" y="127"/>
                  </a:lnTo>
                  <a:lnTo>
                    <a:pt x="803" y="131"/>
                  </a:lnTo>
                  <a:lnTo>
                    <a:pt x="803" y="138"/>
                  </a:lnTo>
                  <a:lnTo>
                    <a:pt x="803" y="141"/>
                  </a:lnTo>
                  <a:lnTo>
                    <a:pt x="806" y="141"/>
                  </a:lnTo>
                  <a:lnTo>
                    <a:pt x="806" y="145"/>
                  </a:lnTo>
                  <a:lnTo>
                    <a:pt x="810" y="148"/>
                  </a:lnTo>
                  <a:lnTo>
                    <a:pt x="810" y="152"/>
                  </a:lnTo>
                  <a:lnTo>
                    <a:pt x="810" y="155"/>
                  </a:lnTo>
                  <a:lnTo>
                    <a:pt x="806" y="159"/>
                  </a:lnTo>
                  <a:lnTo>
                    <a:pt x="806" y="162"/>
                  </a:lnTo>
                  <a:lnTo>
                    <a:pt x="806" y="162"/>
                  </a:lnTo>
                  <a:lnTo>
                    <a:pt x="806" y="191"/>
                  </a:lnTo>
                  <a:lnTo>
                    <a:pt x="803" y="194"/>
                  </a:lnTo>
                  <a:lnTo>
                    <a:pt x="799" y="198"/>
                  </a:lnTo>
                  <a:lnTo>
                    <a:pt x="799" y="198"/>
                  </a:lnTo>
                  <a:lnTo>
                    <a:pt x="799" y="198"/>
                  </a:lnTo>
                  <a:lnTo>
                    <a:pt x="799" y="198"/>
                  </a:lnTo>
                  <a:lnTo>
                    <a:pt x="796" y="187"/>
                  </a:lnTo>
                  <a:lnTo>
                    <a:pt x="792" y="176"/>
                  </a:lnTo>
                  <a:lnTo>
                    <a:pt x="785" y="166"/>
                  </a:lnTo>
                  <a:lnTo>
                    <a:pt x="782" y="159"/>
                  </a:lnTo>
                  <a:lnTo>
                    <a:pt x="778" y="152"/>
                  </a:lnTo>
                  <a:lnTo>
                    <a:pt x="775" y="145"/>
                  </a:lnTo>
                  <a:lnTo>
                    <a:pt x="771" y="145"/>
                  </a:lnTo>
                  <a:lnTo>
                    <a:pt x="768" y="148"/>
                  </a:lnTo>
                  <a:lnTo>
                    <a:pt x="768" y="152"/>
                  </a:lnTo>
                  <a:lnTo>
                    <a:pt x="764" y="155"/>
                  </a:lnTo>
                  <a:lnTo>
                    <a:pt x="764" y="159"/>
                  </a:lnTo>
                  <a:lnTo>
                    <a:pt x="760" y="159"/>
                  </a:lnTo>
                  <a:lnTo>
                    <a:pt x="757" y="159"/>
                  </a:lnTo>
                  <a:lnTo>
                    <a:pt x="750" y="155"/>
                  </a:lnTo>
                  <a:lnTo>
                    <a:pt x="743" y="155"/>
                  </a:lnTo>
                  <a:lnTo>
                    <a:pt x="736" y="159"/>
                  </a:lnTo>
                  <a:lnTo>
                    <a:pt x="732" y="159"/>
                  </a:lnTo>
                  <a:lnTo>
                    <a:pt x="722" y="159"/>
                  </a:lnTo>
                  <a:lnTo>
                    <a:pt x="715" y="155"/>
                  </a:lnTo>
                  <a:lnTo>
                    <a:pt x="711" y="155"/>
                  </a:lnTo>
                  <a:lnTo>
                    <a:pt x="711" y="152"/>
                  </a:lnTo>
                  <a:lnTo>
                    <a:pt x="715" y="148"/>
                  </a:lnTo>
                  <a:lnTo>
                    <a:pt x="715" y="148"/>
                  </a:lnTo>
                  <a:lnTo>
                    <a:pt x="718" y="145"/>
                  </a:lnTo>
                  <a:lnTo>
                    <a:pt x="718" y="145"/>
                  </a:lnTo>
                  <a:lnTo>
                    <a:pt x="725" y="138"/>
                  </a:lnTo>
                  <a:lnTo>
                    <a:pt x="725" y="131"/>
                  </a:lnTo>
                  <a:lnTo>
                    <a:pt x="725" y="124"/>
                  </a:lnTo>
                  <a:lnTo>
                    <a:pt x="725" y="120"/>
                  </a:lnTo>
                  <a:lnTo>
                    <a:pt x="722" y="117"/>
                  </a:lnTo>
                  <a:lnTo>
                    <a:pt x="718" y="113"/>
                  </a:lnTo>
                  <a:lnTo>
                    <a:pt x="715" y="113"/>
                  </a:lnTo>
                  <a:lnTo>
                    <a:pt x="715" y="113"/>
                  </a:lnTo>
                  <a:lnTo>
                    <a:pt x="708" y="106"/>
                  </a:lnTo>
                  <a:lnTo>
                    <a:pt x="704" y="106"/>
                  </a:lnTo>
                  <a:lnTo>
                    <a:pt x="704" y="106"/>
                  </a:lnTo>
                  <a:lnTo>
                    <a:pt x="701" y="106"/>
                  </a:lnTo>
                  <a:lnTo>
                    <a:pt x="701" y="110"/>
                  </a:lnTo>
                  <a:lnTo>
                    <a:pt x="701" y="110"/>
                  </a:lnTo>
                  <a:lnTo>
                    <a:pt x="701" y="113"/>
                  </a:lnTo>
                  <a:lnTo>
                    <a:pt x="701" y="117"/>
                  </a:lnTo>
                  <a:lnTo>
                    <a:pt x="701" y="120"/>
                  </a:lnTo>
                  <a:lnTo>
                    <a:pt x="697" y="120"/>
                  </a:lnTo>
                  <a:lnTo>
                    <a:pt x="697" y="120"/>
                  </a:lnTo>
                  <a:lnTo>
                    <a:pt x="694" y="117"/>
                  </a:lnTo>
                  <a:lnTo>
                    <a:pt x="690" y="117"/>
                  </a:lnTo>
                  <a:lnTo>
                    <a:pt x="690" y="117"/>
                  </a:lnTo>
                  <a:lnTo>
                    <a:pt x="672" y="99"/>
                  </a:lnTo>
                  <a:lnTo>
                    <a:pt x="655" y="88"/>
                  </a:lnTo>
                  <a:lnTo>
                    <a:pt x="641" y="81"/>
                  </a:lnTo>
                  <a:lnTo>
                    <a:pt x="634" y="81"/>
                  </a:lnTo>
                  <a:lnTo>
                    <a:pt x="620" y="78"/>
                  </a:lnTo>
                  <a:lnTo>
                    <a:pt x="609" y="74"/>
                  </a:lnTo>
                  <a:lnTo>
                    <a:pt x="605" y="71"/>
                  </a:lnTo>
                  <a:lnTo>
                    <a:pt x="602" y="71"/>
                  </a:lnTo>
                  <a:lnTo>
                    <a:pt x="602" y="71"/>
                  </a:lnTo>
                  <a:lnTo>
                    <a:pt x="595" y="67"/>
                  </a:lnTo>
                  <a:lnTo>
                    <a:pt x="591" y="67"/>
                  </a:lnTo>
                  <a:lnTo>
                    <a:pt x="591" y="67"/>
                  </a:lnTo>
                  <a:lnTo>
                    <a:pt x="588" y="71"/>
                  </a:lnTo>
                  <a:lnTo>
                    <a:pt x="588" y="74"/>
                  </a:lnTo>
                  <a:lnTo>
                    <a:pt x="591" y="78"/>
                  </a:lnTo>
                  <a:lnTo>
                    <a:pt x="591" y="81"/>
                  </a:lnTo>
                  <a:lnTo>
                    <a:pt x="591" y="81"/>
                  </a:lnTo>
                  <a:lnTo>
                    <a:pt x="588" y="88"/>
                  </a:lnTo>
                  <a:lnTo>
                    <a:pt x="584" y="88"/>
                  </a:lnTo>
                  <a:lnTo>
                    <a:pt x="584" y="88"/>
                  </a:lnTo>
                  <a:lnTo>
                    <a:pt x="581" y="85"/>
                  </a:lnTo>
                  <a:lnTo>
                    <a:pt x="581" y="85"/>
                  </a:lnTo>
                  <a:lnTo>
                    <a:pt x="577" y="81"/>
                  </a:lnTo>
                  <a:lnTo>
                    <a:pt x="574" y="74"/>
                  </a:lnTo>
                  <a:lnTo>
                    <a:pt x="570" y="67"/>
                  </a:lnTo>
                  <a:lnTo>
                    <a:pt x="567" y="60"/>
                  </a:lnTo>
                  <a:lnTo>
                    <a:pt x="563" y="57"/>
                  </a:lnTo>
                  <a:lnTo>
                    <a:pt x="560" y="53"/>
                  </a:lnTo>
                  <a:lnTo>
                    <a:pt x="556" y="50"/>
                  </a:lnTo>
                  <a:lnTo>
                    <a:pt x="553" y="46"/>
                  </a:lnTo>
                  <a:lnTo>
                    <a:pt x="549" y="46"/>
                  </a:lnTo>
                  <a:lnTo>
                    <a:pt x="546" y="46"/>
                  </a:lnTo>
                  <a:lnTo>
                    <a:pt x="546" y="50"/>
                  </a:lnTo>
                  <a:lnTo>
                    <a:pt x="546" y="53"/>
                  </a:lnTo>
                  <a:lnTo>
                    <a:pt x="549" y="57"/>
                  </a:lnTo>
                  <a:lnTo>
                    <a:pt x="549" y="57"/>
                  </a:lnTo>
                  <a:lnTo>
                    <a:pt x="549" y="60"/>
                  </a:lnTo>
                  <a:lnTo>
                    <a:pt x="546" y="67"/>
                  </a:lnTo>
                  <a:lnTo>
                    <a:pt x="542" y="71"/>
                  </a:lnTo>
                  <a:lnTo>
                    <a:pt x="539" y="71"/>
                  </a:lnTo>
                  <a:lnTo>
                    <a:pt x="535" y="71"/>
                  </a:lnTo>
                  <a:lnTo>
                    <a:pt x="535" y="67"/>
                  </a:lnTo>
                  <a:lnTo>
                    <a:pt x="531" y="67"/>
                  </a:lnTo>
                  <a:lnTo>
                    <a:pt x="531" y="64"/>
                  </a:lnTo>
                  <a:lnTo>
                    <a:pt x="524" y="60"/>
                  </a:lnTo>
                  <a:lnTo>
                    <a:pt x="521" y="60"/>
                  </a:lnTo>
                  <a:lnTo>
                    <a:pt x="517" y="64"/>
                  </a:lnTo>
                  <a:lnTo>
                    <a:pt x="514" y="67"/>
                  </a:lnTo>
                  <a:lnTo>
                    <a:pt x="514" y="67"/>
                  </a:lnTo>
                  <a:lnTo>
                    <a:pt x="510" y="71"/>
                  </a:lnTo>
                  <a:lnTo>
                    <a:pt x="507" y="74"/>
                  </a:lnTo>
                  <a:lnTo>
                    <a:pt x="503" y="78"/>
                  </a:lnTo>
                  <a:lnTo>
                    <a:pt x="500" y="81"/>
                  </a:lnTo>
                  <a:lnTo>
                    <a:pt x="500" y="81"/>
                  </a:lnTo>
                  <a:lnTo>
                    <a:pt x="493" y="81"/>
                  </a:lnTo>
                  <a:lnTo>
                    <a:pt x="482" y="85"/>
                  </a:lnTo>
                  <a:lnTo>
                    <a:pt x="475" y="92"/>
                  </a:lnTo>
                  <a:lnTo>
                    <a:pt x="465" y="95"/>
                  </a:lnTo>
                  <a:lnTo>
                    <a:pt x="461" y="103"/>
                  </a:lnTo>
                  <a:lnTo>
                    <a:pt x="454" y="106"/>
                  </a:lnTo>
                  <a:lnTo>
                    <a:pt x="454" y="106"/>
                  </a:lnTo>
                  <a:lnTo>
                    <a:pt x="447" y="113"/>
                  </a:lnTo>
                  <a:lnTo>
                    <a:pt x="440" y="117"/>
                  </a:lnTo>
                  <a:lnTo>
                    <a:pt x="433" y="117"/>
                  </a:lnTo>
                  <a:lnTo>
                    <a:pt x="429" y="113"/>
                  </a:lnTo>
                  <a:lnTo>
                    <a:pt x="426" y="113"/>
                  </a:lnTo>
                  <a:lnTo>
                    <a:pt x="422" y="110"/>
                  </a:lnTo>
                  <a:lnTo>
                    <a:pt x="415" y="106"/>
                  </a:lnTo>
                  <a:lnTo>
                    <a:pt x="408" y="99"/>
                  </a:lnTo>
                  <a:lnTo>
                    <a:pt x="401" y="95"/>
                  </a:lnTo>
                  <a:lnTo>
                    <a:pt x="398" y="92"/>
                  </a:lnTo>
                  <a:lnTo>
                    <a:pt x="391" y="88"/>
                  </a:lnTo>
                  <a:lnTo>
                    <a:pt x="391" y="88"/>
                  </a:lnTo>
                  <a:lnTo>
                    <a:pt x="384" y="85"/>
                  </a:lnTo>
                  <a:lnTo>
                    <a:pt x="376" y="85"/>
                  </a:lnTo>
                  <a:lnTo>
                    <a:pt x="369" y="81"/>
                  </a:lnTo>
                  <a:lnTo>
                    <a:pt x="362" y="78"/>
                  </a:lnTo>
                  <a:lnTo>
                    <a:pt x="359" y="78"/>
                  </a:lnTo>
                  <a:lnTo>
                    <a:pt x="355" y="74"/>
                  </a:lnTo>
                  <a:lnTo>
                    <a:pt x="355" y="74"/>
                  </a:lnTo>
                  <a:lnTo>
                    <a:pt x="352" y="74"/>
                  </a:lnTo>
                  <a:lnTo>
                    <a:pt x="348" y="71"/>
                  </a:lnTo>
                  <a:lnTo>
                    <a:pt x="341" y="71"/>
                  </a:lnTo>
                  <a:lnTo>
                    <a:pt x="334" y="71"/>
                  </a:lnTo>
                  <a:lnTo>
                    <a:pt x="327" y="74"/>
                  </a:lnTo>
                  <a:lnTo>
                    <a:pt x="327" y="74"/>
                  </a:lnTo>
                  <a:lnTo>
                    <a:pt x="320" y="74"/>
                  </a:lnTo>
                  <a:lnTo>
                    <a:pt x="313" y="74"/>
                  </a:lnTo>
                  <a:lnTo>
                    <a:pt x="306" y="71"/>
                  </a:lnTo>
                  <a:lnTo>
                    <a:pt x="299" y="67"/>
                  </a:lnTo>
                  <a:lnTo>
                    <a:pt x="295" y="67"/>
                  </a:lnTo>
                  <a:lnTo>
                    <a:pt x="292" y="67"/>
                  </a:lnTo>
                  <a:lnTo>
                    <a:pt x="285" y="64"/>
                  </a:lnTo>
                  <a:lnTo>
                    <a:pt x="278" y="64"/>
                  </a:lnTo>
                  <a:lnTo>
                    <a:pt x="274" y="57"/>
                  </a:lnTo>
                  <a:lnTo>
                    <a:pt x="274" y="57"/>
                  </a:lnTo>
                  <a:lnTo>
                    <a:pt x="271" y="53"/>
                  </a:lnTo>
                  <a:lnTo>
                    <a:pt x="264" y="53"/>
                  </a:lnTo>
                  <a:lnTo>
                    <a:pt x="260" y="50"/>
                  </a:lnTo>
                  <a:lnTo>
                    <a:pt x="257" y="50"/>
                  </a:lnTo>
                  <a:lnTo>
                    <a:pt x="253" y="50"/>
                  </a:lnTo>
                  <a:lnTo>
                    <a:pt x="250" y="46"/>
                  </a:lnTo>
                  <a:lnTo>
                    <a:pt x="243" y="46"/>
                  </a:lnTo>
                  <a:lnTo>
                    <a:pt x="243" y="46"/>
                  </a:lnTo>
                  <a:lnTo>
                    <a:pt x="243" y="53"/>
                  </a:lnTo>
                  <a:lnTo>
                    <a:pt x="243" y="57"/>
                  </a:lnTo>
                  <a:lnTo>
                    <a:pt x="243" y="60"/>
                  </a:lnTo>
                  <a:lnTo>
                    <a:pt x="243" y="64"/>
                  </a:lnTo>
                  <a:lnTo>
                    <a:pt x="239" y="64"/>
                  </a:lnTo>
                  <a:lnTo>
                    <a:pt x="236" y="60"/>
                  </a:lnTo>
                  <a:lnTo>
                    <a:pt x="228" y="57"/>
                  </a:lnTo>
                  <a:lnTo>
                    <a:pt x="225" y="50"/>
                  </a:lnTo>
                  <a:lnTo>
                    <a:pt x="218" y="46"/>
                  </a:lnTo>
                  <a:lnTo>
                    <a:pt x="214" y="43"/>
                  </a:lnTo>
                  <a:lnTo>
                    <a:pt x="207" y="39"/>
                  </a:lnTo>
                  <a:lnTo>
                    <a:pt x="197" y="36"/>
                  </a:lnTo>
                  <a:lnTo>
                    <a:pt x="190" y="32"/>
                  </a:lnTo>
                  <a:lnTo>
                    <a:pt x="186" y="29"/>
                  </a:lnTo>
                  <a:lnTo>
                    <a:pt x="186" y="29"/>
                  </a:lnTo>
                  <a:lnTo>
                    <a:pt x="183" y="29"/>
                  </a:lnTo>
                  <a:lnTo>
                    <a:pt x="179" y="25"/>
                  </a:lnTo>
                  <a:lnTo>
                    <a:pt x="172" y="25"/>
                  </a:lnTo>
                  <a:lnTo>
                    <a:pt x="165" y="21"/>
                  </a:lnTo>
                  <a:lnTo>
                    <a:pt x="155" y="25"/>
                  </a:lnTo>
                  <a:lnTo>
                    <a:pt x="140" y="29"/>
                  </a:lnTo>
                  <a:lnTo>
                    <a:pt x="133" y="32"/>
                  </a:lnTo>
                  <a:lnTo>
                    <a:pt x="126" y="36"/>
                  </a:lnTo>
                  <a:lnTo>
                    <a:pt x="123" y="36"/>
                  </a:lnTo>
                  <a:lnTo>
                    <a:pt x="119" y="36"/>
                  </a:lnTo>
                  <a:lnTo>
                    <a:pt x="116" y="36"/>
                  </a:lnTo>
                  <a:lnTo>
                    <a:pt x="112" y="36"/>
                  </a:lnTo>
                  <a:lnTo>
                    <a:pt x="109" y="36"/>
                  </a:lnTo>
                  <a:lnTo>
                    <a:pt x="102" y="39"/>
                  </a:lnTo>
                  <a:lnTo>
                    <a:pt x="95" y="43"/>
                  </a:lnTo>
                  <a:lnTo>
                    <a:pt x="91" y="46"/>
                  </a:lnTo>
                  <a:lnTo>
                    <a:pt x="88" y="53"/>
                  </a:lnTo>
                  <a:lnTo>
                    <a:pt x="84" y="60"/>
                  </a:lnTo>
                  <a:lnTo>
                    <a:pt x="81" y="67"/>
                  </a:lnTo>
                  <a:lnTo>
                    <a:pt x="77" y="78"/>
                  </a:lnTo>
                  <a:lnTo>
                    <a:pt x="70" y="85"/>
                  </a:lnTo>
                  <a:lnTo>
                    <a:pt x="66" y="95"/>
                  </a:lnTo>
                  <a:lnTo>
                    <a:pt x="59" y="99"/>
                  </a:lnTo>
                  <a:lnTo>
                    <a:pt x="52" y="103"/>
                  </a:lnTo>
                  <a:lnTo>
                    <a:pt x="42" y="103"/>
                  </a:lnTo>
                  <a:lnTo>
                    <a:pt x="31" y="106"/>
                  </a:lnTo>
                  <a:lnTo>
                    <a:pt x="24" y="110"/>
                  </a:lnTo>
                  <a:lnTo>
                    <a:pt x="21" y="113"/>
                  </a:lnTo>
                  <a:lnTo>
                    <a:pt x="17" y="120"/>
                  </a:lnTo>
                  <a:lnTo>
                    <a:pt x="17" y="127"/>
                  </a:lnTo>
                  <a:lnTo>
                    <a:pt x="21" y="134"/>
                  </a:lnTo>
                  <a:lnTo>
                    <a:pt x="24" y="138"/>
                  </a:lnTo>
                  <a:lnTo>
                    <a:pt x="31" y="145"/>
                  </a:lnTo>
                  <a:lnTo>
                    <a:pt x="38" y="152"/>
                  </a:lnTo>
                  <a:lnTo>
                    <a:pt x="52" y="166"/>
                  </a:lnTo>
                  <a:lnTo>
                    <a:pt x="70" y="184"/>
                  </a:lnTo>
                  <a:lnTo>
                    <a:pt x="77" y="198"/>
                  </a:lnTo>
                  <a:lnTo>
                    <a:pt x="77" y="212"/>
                  </a:lnTo>
                  <a:lnTo>
                    <a:pt x="70" y="215"/>
                  </a:lnTo>
                  <a:lnTo>
                    <a:pt x="66" y="215"/>
                  </a:lnTo>
                  <a:lnTo>
                    <a:pt x="59" y="212"/>
                  </a:lnTo>
                  <a:lnTo>
                    <a:pt x="56" y="208"/>
                  </a:lnTo>
                  <a:lnTo>
                    <a:pt x="52" y="205"/>
                  </a:lnTo>
                  <a:lnTo>
                    <a:pt x="49" y="201"/>
                  </a:lnTo>
                  <a:lnTo>
                    <a:pt x="42" y="201"/>
                  </a:lnTo>
                  <a:lnTo>
                    <a:pt x="31" y="201"/>
                  </a:lnTo>
                  <a:lnTo>
                    <a:pt x="24" y="205"/>
                  </a:lnTo>
                  <a:lnTo>
                    <a:pt x="14" y="208"/>
                  </a:lnTo>
                  <a:lnTo>
                    <a:pt x="7" y="215"/>
                  </a:lnTo>
                  <a:lnTo>
                    <a:pt x="3" y="226"/>
                  </a:lnTo>
                  <a:lnTo>
                    <a:pt x="0" y="233"/>
                  </a:lnTo>
                  <a:lnTo>
                    <a:pt x="0" y="240"/>
                  </a:lnTo>
                  <a:lnTo>
                    <a:pt x="0" y="247"/>
                  </a:lnTo>
                  <a:lnTo>
                    <a:pt x="7" y="254"/>
                  </a:lnTo>
                  <a:lnTo>
                    <a:pt x="28" y="261"/>
                  </a:lnTo>
                  <a:lnTo>
                    <a:pt x="45" y="268"/>
                  </a:lnTo>
                  <a:lnTo>
                    <a:pt x="66" y="265"/>
                  </a:lnTo>
                  <a:lnTo>
                    <a:pt x="66" y="265"/>
                  </a:lnTo>
                  <a:lnTo>
                    <a:pt x="70" y="265"/>
                  </a:lnTo>
                  <a:lnTo>
                    <a:pt x="73" y="261"/>
                  </a:lnTo>
                  <a:lnTo>
                    <a:pt x="81" y="258"/>
                  </a:lnTo>
                  <a:lnTo>
                    <a:pt x="84" y="258"/>
                  </a:lnTo>
                  <a:lnTo>
                    <a:pt x="91" y="258"/>
                  </a:lnTo>
                  <a:lnTo>
                    <a:pt x="95" y="258"/>
                  </a:lnTo>
                  <a:lnTo>
                    <a:pt x="95" y="261"/>
                  </a:lnTo>
                  <a:lnTo>
                    <a:pt x="91" y="265"/>
                  </a:lnTo>
                  <a:lnTo>
                    <a:pt x="91" y="268"/>
                  </a:lnTo>
                  <a:lnTo>
                    <a:pt x="88" y="268"/>
                  </a:lnTo>
                  <a:lnTo>
                    <a:pt x="88" y="275"/>
                  </a:lnTo>
                  <a:lnTo>
                    <a:pt x="91" y="279"/>
                  </a:lnTo>
                  <a:lnTo>
                    <a:pt x="95" y="282"/>
                  </a:lnTo>
                  <a:lnTo>
                    <a:pt x="95" y="286"/>
                  </a:lnTo>
                  <a:lnTo>
                    <a:pt x="95" y="289"/>
                  </a:lnTo>
                  <a:lnTo>
                    <a:pt x="91" y="293"/>
                  </a:lnTo>
                  <a:lnTo>
                    <a:pt x="84" y="296"/>
                  </a:lnTo>
                  <a:lnTo>
                    <a:pt x="77" y="300"/>
                  </a:lnTo>
                  <a:lnTo>
                    <a:pt x="70" y="303"/>
                  </a:lnTo>
                  <a:lnTo>
                    <a:pt x="63" y="307"/>
                  </a:lnTo>
                  <a:lnTo>
                    <a:pt x="59" y="310"/>
                  </a:lnTo>
                  <a:lnTo>
                    <a:pt x="56" y="317"/>
                  </a:lnTo>
                  <a:lnTo>
                    <a:pt x="56" y="324"/>
                  </a:lnTo>
                  <a:lnTo>
                    <a:pt x="56" y="324"/>
                  </a:lnTo>
                  <a:lnTo>
                    <a:pt x="56" y="324"/>
                  </a:lnTo>
                  <a:lnTo>
                    <a:pt x="56" y="324"/>
                  </a:lnTo>
                  <a:lnTo>
                    <a:pt x="56" y="324"/>
                  </a:lnTo>
                  <a:lnTo>
                    <a:pt x="52" y="328"/>
                  </a:lnTo>
                  <a:lnTo>
                    <a:pt x="45" y="332"/>
                  </a:lnTo>
                  <a:lnTo>
                    <a:pt x="38" y="335"/>
                  </a:lnTo>
                  <a:lnTo>
                    <a:pt x="28" y="342"/>
                  </a:lnTo>
                  <a:lnTo>
                    <a:pt x="17" y="349"/>
                  </a:lnTo>
                  <a:lnTo>
                    <a:pt x="14" y="353"/>
                  </a:lnTo>
                  <a:lnTo>
                    <a:pt x="17" y="360"/>
                  </a:lnTo>
                  <a:lnTo>
                    <a:pt x="21" y="367"/>
                  </a:lnTo>
                  <a:lnTo>
                    <a:pt x="24" y="367"/>
                  </a:lnTo>
                  <a:lnTo>
                    <a:pt x="28" y="370"/>
                  </a:lnTo>
                  <a:lnTo>
                    <a:pt x="35" y="374"/>
                  </a:lnTo>
                  <a:lnTo>
                    <a:pt x="38" y="374"/>
                  </a:lnTo>
                  <a:lnTo>
                    <a:pt x="38" y="377"/>
                  </a:lnTo>
                  <a:lnTo>
                    <a:pt x="38" y="381"/>
                  </a:lnTo>
                  <a:lnTo>
                    <a:pt x="38" y="388"/>
                  </a:lnTo>
                  <a:lnTo>
                    <a:pt x="38" y="395"/>
                  </a:lnTo>
                  <a:lnTo>
                    <a:pt x="42" y="402"/>
                  </a:lnTo>
                  <a:lnTo>
                    <a:pt x="49" y="405"/>
                  </a:lnTo>
                  <a:lnTo>
                    <a:pt x="52" y="405"/>
                  </a:lnTo>
                  <a:lnTo>
                    <a:pt x="59" y="405"/>
                  </a:lnTo>
                  <a:lnTo>
                    <a:pt x="66" y="405"/>
                  </a:lnTo>
                  <a:lnTo>
                    <a:pt x="70" y="405"/>
                  </a:lnTo>
                  <a:lnTo>
                    <a:pt x="70" y="409"/>
                  </a:lnTo>
                  <a:lnTo>
                    <a:pt x="73" y="413"/>
                  </a:lnTo>
                  <a:lnTo>
                    <a:pt x="77" y="423"/>
                  </a:lnTo>
                  <a:lnTo>
                    <a:pt x="77" y="430"/>
                  </a:lnTo>
                  <a:lnTo>
                    <a:pt x="77" y="434"/>
                  </a:lnTo>
                  <a:lnTo>
                    <a:pt x="81" y="434"/>
                  </a:lnTo>
                  <a:lnTo>
                    <a:pt x="84" y="434"/>
                  </a:lnTo>
                  <a:lnTo>
                    <a:pt x="91" y="434"/>
                  </a:lnTo>
                  <a:lnTo>
                    <a:pt x="95" y="427"/>
                  </a:lnTo>
                  <a:lnTo>
                    <a:pt x="95" y="427"/>
                  </a:lnTo>
                  <a:lnTo>
                    <a:pt x="98" y="427"/>
                  </a:lnTo>
                  <a:lnTo>
                    <a:pt x="102" y="427"/>
                  </a:lnTo>
                  <a:lnTo>
                    <a:pt x="102" y="430"/>
                  </a:lnTo>
                  <a:lnTo>
                    <a:pt x="105" y="434"/>
                  </a:lnTo>
                  <a:lnTo>
                    <a:pt x="105" y="437"/>
                  </a:lnTo>
                  <a:lnTo>
                    <a:pt x="105" y="437"/>
                  </a:lnTo>
                  <a:lnTo>
                    <a:pt x="109" y="441"/>
                  </a:lnTo>
                  <a:lnTo>
                    <a:pt x="112" y="444"/>
                  </a:lnTo>
                  <a:lnTo>
                    <a:pt x="116" y="444"/>
                  </a:lnTo>
                  <a:lnTo>
                    <a:pt x="119" y="444"/>
                  </a:lnTo>
                  <a:lnTo>
                    <a:pt x="126" y="437"/>
                  </a:lnTo>
                  <a:lnTo>
                    <a:pt x="126" y="437"/>
                  </a:lnTo>
                  <a:lnTo>
                    <a:pt x="130" y="434"/>
                  </a:lnTo>
                  <a:lnTo>
                    <a:pt x="133" y="430"/>
                  </a:lnTo>
                  <a:lnTo>
                    <a:pt x="137" y="427"/>
                  </a:lnTo>
                  <a:lnTo>
                    <a:pt x="140" y="427"/>
                  </a:lnTo>
                  <a:lnTo>
                    <a:pt x="144" y="427"/>
                  </a:lnTo>
                  <a:lnTo>
                    <a:pt x="144" y="430"/>
                  </a:lnTo>
                  <a:lnTo>
                    <a:pt x="144" y="434"/>
                  </a:lnTo>
                  <a:lnTo>
                    <a:pt x="144" y="437"/>
                  </a:lnTo>
                  <a:lnTo>
                    <a:pt x="140" y="448"/>
                  </a:lnTo>
                  <a:lnTo>
                    <a:pt x="137" y="458"/>
                  </a:lnTo>
                  <a:lnTo>
                    <a:pt x="133" y="465"/>
                  </a:lnTo>
                  <a:lnTo>
                    <a:pt x="130" y="465"/>
                  </a:lnTo>
                  <a:lnTo>
                    <a:pt x="126" y="469"/>
                  </a:lnTo>
                  <a:lnTo>
                    <a:pt x="119" y="476"/>
                  </a:lnTo>
                  <a:lnTo>
                    <a:pt x="112" y="483"/>
                  </a:lnTo>
                  <a:lnTo>
                    <a:pt x="102" y="490"/>
                  </a:lnTo>
                  <a:lnTo>
                    <a:pt x="95" y="497"/>
                  </a:lnTo>
                  <a:lnTo>
                    <a:pt x="88" y="504"/>
                  </a:lnTo>
                  <a:lnTo>
                    <a:pt x="88" y="504"/>
                  </a:lnTo>
                  <a:lnTo>
                    <a:pt x="81" y="508"/>
                  </a:lnTo>
                  <a:lnTo>
                    <a:pt x="77" y="511"/>
                  </a:lnTo>
                  <a:lnTo>
                    <a:pt x="70" y="518"/>
                  </a:lnTo>
                  <a:lnTo>
                    <a:pt x="66" y="525"/>
                  </a:lnTo>
                  <a:lnTo>
                    <a:pt x="66" y="525"/>
                  </a:lnTo>
                  <a:lnTo>
                    <a:pt x="73" y="522"/>
                  </a:lnTo>
                  <a:lnTo>
                    <a:pt x="81" y="518"/>
                  </a:lnTo>
                  <a:lnTo>
                    <a:pt x="88" y="518"/>
                  </a:lnTo>
                  <a:lnTo>
                    <a:pt x="98" y="515"/>
                  </a:lnTo>
                  <a:lnTo>
                    <a:pt x="116" y="508"/>
                  </a:lnTo>
                  <a:lnTo>
                    <a:pt x="133" y="494"/>
                  </a:lnTo>
                  <a:lnTo>
                    <a:pt x="155" y="476"/>
                  </a:lnTo>
                  <a:lnTo>
                    <a:pt x="169" y="458"/>
                  </a:lnTo>
                  <a:lnTo>
                    <a:pt x="169" y="458"/>
                  </a:lnTo>
                  <a:lnTo>
                    <a:pt x="172" y="455"/>
                  </a:lnTo>
                  <a:lnTo>
                    <a:pt x="179" y="451"/>
                  </a:lnTo>
                  <a:lnTo>
                    <a:pt x="186" y="448"/>
                  </a:lnTo>
                  <a:lnTo>
                    <a:pt x="190" y="444"/>
                  </a:lnTo>
                  <a:lnTo>
                    <a:pt x="193" y="437"/>
                  </a:lnTo>
                  <a:lnTo>
                    <a:pt x="193" y="434"/>
                  </a:lnTo>
                  <a:lnTo>
                    <a:pt x="190" y="427"/>
                  </a:lnTo>
                  <a:lnTo>
                    <a:pt x="190" y="427"/>
                  </a:lnTo>
                  <a:lnTo>
                    <a:pt x="186" y="427"/>
                  </a:lnTo>
                  <a:lnTo>
                    <a:pt x="186" y="423"/>
                  </a:lnTo>
                  <a:lnTo>
                    <a:pt x="186" y="420"/>
                  </a:lnTo>
                  <a:lnTo>
                    <a:pt x="190" y="416"/>
                  </a:lnTo>
                  <a:lnTo>
                    <a:pt x="193" y="416"/>
                  </a:lnTo>
                  <a:lnTo>
                    <a:pt x="197" y="409"/>
                  </a:lnTo>
                  <a:lnTo>
                    <a:pt x="200" y="402"/>
                  </a:lnTo>
                  <a:lnTo>
                    <a:pt x="204" y="395"/>
                  </a:lnTo>
                  <a:lnTo>
                    <a:pt x="207" y="388"/>
                  </a:lnTo>
                  <a:lnTo>
                    <a:pt x="214" y="377"/>
                  </a:lnTo>
                  <a:lnTo>
                    <a:pt x="214" y="370"/>
                  </a:lnTo>
                  <a:lnTo>
                    <a:pt x="218" y="370"/>
                  </a:lnTo>
                  <a:lnTo>
                    <a:pt x="221" y="367"/>
                  </a:lnTo>
                  <a:lnTo>
                    <a:pt x="232" y="363"/>
                  </a:lnTo>
                  <a:lnTo>
                    <a:pt x="243" y="360"/>
                  </a:lnTo>
                  <a:lnTo>
                    <a:pt x="257" y="360"/>
                  </a:lnTo>
                  <a:lnTo>
                    <a:pt x="257" y="360"/>
                  </a:lnTo>
                  <a:lnTo>
                    <a:pt x="260" y="363"/>
                  </a:lnTo>
                  <a:lnTo>
                    <a:pt x="264" y="367"/>
                  </a:lnTo>
                  <a:lnTo>
                    <a:pt x="264" y="367"/>
                  </a:lnTo>
                  <a:lnTo>
                    <a:pt x="264" y="370"/>
                  </a:lnTo>
                  <a:lnTo>
                    <a:pt x="260" y="370"/>
                  </a:lnTo>
                  <a:lnTo>
                    <a:pt x="253" y="374"/>
                  </a:lnTo>
                  <a:lnTo>
                    <a:pt x="246" y="374"/>
                  </a:lnTo>
                  <a:lnTo>
                    <a:pt x="236" y="377"/>
                  </a:lnTo>
                  <a:lnTo>
                    <a:pt x="228" y="381"/>
                  </a:lnTo>
                  <a:lnTo>
                    <a:pt x="225" y="391"/>
                  </a:lnTo>
                  <a:lnTo>
                    <a:pt x="225" y="391"/>
                  </a:lnTo>
                  <a:lnTo>
                    <a:pt x="221" y="398"/>
                  </a:lnTo>
                  <a:lnTo>
                    <a:pt x="221" y="402"/>
                  </a:lnTo>
                  <a:lnTo>
                    <a:pt x="218" y="405"/>
                  </a:lnTo>
                  <a:lnTo>
                    <a:pt x="218" y="405"/>
                  </a:lnTo>
                  <a:lnTo>
                    <a:pt x="218" y="409"/>
                  </a:lnTo>
                  <a:lnTo>
                    <a:pt x="218" y="413"/>
                  </a:lnTo>
                  <a:lnTo>
                    <a:pt x="218" y="420"/>
                  </a:lnTo>
                  <a:lnTo>
                    <a:pt x="221" y="420"/>
                  </a:lnTo>
                  <a:lnTo>
                    <a:pt x="225" y="423"/>
                  </a:lnTo>
                  <a:lnTo>
                    <a:pt x="232" y="420"/>
                  </a:lnTo>
                  <a:lnTo>
                    <a:pt x="232" y="420"/>
                  </a:lnTo>
                  <a:lnTo>
                    <a:pt x="239" y="416"/>
                  </a:lnTo>
                  <a:lnTo>
                    <a:pt x="243" y="413"/>
                  </a:lnTo>
                  <a:lnTo>
                    <a:pt x="250" y="409"/>
                  </a:lnTo>
                  <a:lnTo>
                    <a:pt x="257" y="402"/>
                  </a:lnTo>
                  <a:lnTo>
                    <a:pt x="260" y="398"/>
                  </a:lnTo>
                  <a:lnTo>
                    <a:pt x="264" y="395"/>
                  </a:lnTo>
                  <a:lnTo>
                    <a:pt x="264" y="391"/>
                  </a:lnTo>
                  <a:lnTo>
                    <a:pt x="264" y="388"/>
                  </a:lnTo>
                  <a:lnTo>
                    <a:pt x="267" y="384"/>
                  </a:lnTo>
                  <a:lnTo>
                    <a:pt x="267" y="381"/>
                  </a:lnTo>
                  <a:lnTo>
                    <a:pt x="271" y="377"/>
                  </a:lnTo>
                  <a:lnTo>
                    <a:pt x="274" y="374"/>
                  </a:lnTo>
                  <a:lnTo>
                    <a:pt x="278" y="377"/>
                  </a:lnTo>
                  <a:lnTo>
                    <a:pt x="285" y="381"/>
                  </a:lnTo>
                  <a:lnTo>
                    <a:pt x="285" y="381"/>
                  </a:lnTo>
                  <a:lnTo>
                    <a:pt x="292" y="381"/>
                  </a:lnTo>
                  <a:lnTo>
                    <a:pt x="299" y="381"/>
                  </a:lnTo>
                  <a:lnTo>
                    <a:pt x="302" y="384"/>
                  </a:lnTo>
                  <a:lnTo>
                    <a:pt x="310" y="388"/>
                  </a:lnTo>
                  <a:lnTo>
                    <a:pt x="313" y="395"/>
                  </a:lnTo>
                  <a:lnTo>
                    <a:pt x="313" y="395"/>
                  </a:lnTo>
                  <a:lnTo>
                    <a:pt x="320" y="395"/>
                  </a:lnTo>
                  <a:lnTo>
                    <a:pt x="327" y="398"/>
                  </a:lnTo>
                  <a:lnTo>
                    <a:pt x="338" y="398"/>
                  </a:lnTo>
                  <a:lnTo>
                    <a:pt x="348" y="402"/>
                  </a:lnTo>
                  <a:lnTo>
                    <a:pt x="352" y="402"/>
                  </a:lnTo>
                  <a:lnTo>
                    <a:pt x="355" y="405"/>
                  </a:lnTo>
                  <a:lnTo>
                    <a:pt x="362" y="409"/>
                  </a:lnTo>
                  <a:lnTo>
                    <a:pt x="366" y="413"/>
                  </a:lnTo>
                  <a:lnTo>
                    <a:pt x="369" y="413"/>
                  </a:lnTo>
                  <a:lnTo>
                    <a:pt x="369" y="409"/>
                  </a:lnTo>
                  <a:lnTo>
                    <a:pt x="373" y="409"/>
                  </a:lnTo>
                  <a:lnTo>
                    <a:pt x="380" y="405"/>
                  </a:lnTo>
                  <a:lnTo>
                    <a:pt x="384" y="405"/>
                  </a:lnTo>
                  <a:lnTo>
                    <a:pt x="387" y="409"/>
                  </a:lnTo>
                  <a:lnTo>
                    <a:pt x="391" y="416"/>
                  </a:lnTo>
                  <a:lnTo>
                    <a:pt x="394" y="423"/>
                  </a:lnTo>
                  <a:lnTo>
                    <a:pt x="405" y="430"/>
                  </a:lnTo>
                  <a:lnTo>
                    <a:pt x="412" y="437"/>
                  </a:lnTo>
                  <a:lnTo>
                    <a:pt x="419" y="444"/>
                  </a:lnTo>
                  <a:lnTo>
                    <a:pt x="426" y="451"/>
                  </a:lnTo>
                  <a:lnTo>
                    <a:pt x="429" y="455"/>
                  </a:lnTo>
                  <a:lnTo>
                    <a:pt x="433" y="458"/>
                  </a:lnTo>
                  <a:lnTo>
                    <a:pt x="447" y="430"/>
                  </a:lnTo>
                  <a:lnTo>
                    <a:pt x="447" y="434"/>
                  </a:lnTo>
                  <a:lnTo>
                    <a:pt x="450" y="437"/>
                  </a:lnTo>
                  <a:lnTo>
                    <a:pt x="457" y="444"/>
                  </a:lnTo>
                  <a:lnTo>
                    <a:pt x="461" y="451"/>
                  </a:lnTo>
                  <a:lnTo>
                    <a:pt x="465" y="458"/>
                  </a:lnTo>
                  <a:lnTo>
                    <a:pt x="468" y="465"/>
                  </a:lnTo>
                  <a:lnTo>
                    <a:pt x="468" y="465"/>
                  </a:lnTo>
                  <a:lnTo>
                    <a:pt x="472" y="469"/>
                  </a:lnTo>
                  <a:lnTo>
                    <a:pt x="475" y="472"/>
                  </a:lnTo>
                  <a:lnTo>
                    <a:pt x="479" y="479"/>
                  </a:lnTo>
                  <a:lnTo>
                    <a:pt x="482" y="483"/>
                  </a:lnTo>
                  <a:lnTo>
                    <a:pt x="482" y="487"/>
                  </a:lnTo>
                  <a:lnTo>
                    <a:pt x="482" y="490"/>
                  </a:lnTo>
                  <a:lnTo>
                    <a:pt x="486" y="497"/>
                  </a:lnTo>
                  <a:lnTo>
                    <a:pt x="486" y="504"/>
                  </a:lnTo>
                  <a:lnTo>
                    <a:pt x="493" y="508"/>
                  </a:lnTo>
                  <a:lnTo>
                    <a:pt x="493" y="508"/>
                  </a:lnTo>
                  <a:lnTo>
                    <a:pt x="493" y="511"/>
                  </a:lnTo>
                  <a:lnTo>
                    <a:pt x="493" y="511"/>
                  </a:lnTo>
                  <a:lnTo>
                    <a:pt x="496" y="511"/>
                  </a:lnTo>
                  <a:lnTo>
                    <a:pt x="503" y="508"/>
                  </a:lnTo>
                  <a:lnTo>
                    <a:pt x="503" y="508"/>
                  </a:lnTo>
                  <a:lnTo>
                    <a:pt x="503" y="511"/>
                  </a:lnTo>
                  <a:lnTo>
                    <a:pt x="503" y="511"/>
                  </a:lnTo>
                  <a:lnTo>
                    <a:pt x="507" y="518"/>
                  </a:lnTo>
                  <a:lnTo>
                    <a:pt x="507" y="525"/>
                  </a:lnTo>
                  <a:lnTo>
                    <a:pt x="507" y="525"/>
                  </a:lnTo>
                  <a:lnTo>
                    <a:pt x="503" y="529"/>
                  </a:lnTo>
                  <a:lnTo>
                    <a:pt x="503" y="532"/>
                  </a:lnTo>
                  <a:lnTo>
                    <a:pt x="503" y="539"/>
                  </a:lnTo>
                  <a:lnTo>
                    <a:pt x="503" y="543"/>
                  </a:lnTo>
                  <a:lnTo>
                    <a:pt x="507" y="546"/>
                  </a:lnTo>
                  <a:lnTo>
                    <a:pt x="510" y="550"/>
                  </a:lnTo>
                  <a:lnTo>
                    <a:pt x="510" y="561"/>
                  </a:lnTo>
                  <a:lnTo>
                    <a:pt x="514" y="564"/>
                  </a:lnTo>
                  <a:lnTo>
                    <a:pt x="514" y="568"/>
                  </a:lnTo>
                  <a:lnTo>
                    <a:pt x="517" y="571"/>
                  </a:lnTo>
                  <a:lnTo>
                    <a:pt x="521" y="575"/>
                  </a:lnTo>
                  <a:lnTo>
                    <a:pt x="528" y="582"/>
                  </a:lnTo>
                  <a:lnTo>
                    <a:pt x="531" y="589"/>
                  </a:lnTo>
                  <a:lnTo>
                    <a:pt x="535" y="596"/>
                  </a:lnTo>
                  <a:lnTo>
                    <a:pt x="539" y="603"/>
                  </a:lnTo>
                  <a:lnTo>
                    <a:pt x="539" y="603"/>
                  </a:lnTo>
                  <a:lnTo>
                    <a:pt x="549" y="613"/>
                  </a:lnTo>
                  <a:lnTo>
                    <a:pt x="560" y="620"/>
                  </a:lnTo>
                  <a:lnTo>
                    <a:pt x="570" y="627"/>
                  </a:lnTo>
                  <a:lnTo>
                    <a:pt x="577" y="631"/>
                  </a:lnTo>
                  <a:lnTo>
                    <a:pt x="581" y="634"/>
                  </a:lnTo>
                  <a:lnTo>
                    <a:pt x="584" y="634"/>
                  </a:lnTo>
                  <a:lnTo>
                    <a:pt x="591" y="642"/>
                  </a:lnTo>
                  <a:lnTo>
                    <a:pt x="595" y="649"/>
                  </a:lnTo>
                  <a:lnTo>
                    <a:pt x="598" y="656"/>
                  </a:lnTo>
                  <a:lnTo>
                    <a:pt x="598" y="659"/>
                  </a:lnTo>
                  <a:lnTo>
                    <a:pt x="602" y="663"/>
                  </a:lnTo>
                  <a:lnTo>
                    <a:pt x="602" y="677"/>
                  </a:lnTo>
                  <a:lnTo>
                    <a:pt x="598" y="680"/>
                  </a:lnTo>
                  <a:lnTo>
                    <a:pt x="598" y="684"/>
                  </a:lnTo>
                  <a:lnTo>
                    <a:pt x="591" y="684"/>
                  </a:lnTo>
                  <a:lnTo>
                    <a:pt x="588" y="684"/>
                  </a:lnTo>
                  <a:lnTo>
                    <a:pt x="588" y="684"/>
                  </a:lnTo>
                  <a:lnTo>
                    <a:pt x="584" y="684"/>
                  </a:lnTo>
                  <a:lnTo>
                    <a:pt x="584" y="698"/>
                  </a:lnTo>
                  <a:lnTo>
                    <a:pt x="588" y="719"/>
                  </a:lnTo>
                  <a:lnTo>
                    <a:pt x="588" y="740"/>
                  </a:lnTo>
                  <a:lnTo>
                    <a:pt x="588" y="747"/>
                  </a:lnTo>
                  <a:lnTo>
                    <a:pt x="591" y="758"/>
                  </a:lnTo>
                  <a:lnTo>
                    <a:pt x="591" y="761"/>
                  </a:lnTo>
                  <a:lnTo>
                    <a:pt x="588" y="768"/>
                  </a:lnTo>
                  <a:lnTo>
                    <a:pt x="588" y="772"/>
                  </a:lnTo>
                  <a:lnTo>
                    <a:pt x="584" y="772"/>
                  </a:lnTo>
                  <a:lnTo>
                    <a:pt x="581" y="782"/>
                  </a:lnTo>
                  <a:lnTo>
                    <a:pt x="581" y="800"/>
                  </a:lnTo>
                  <a:lnTo>
                    <a:pt x="581" y="821"/>
                  </a:lnTo>
                  <a:lnTo>
                    <a:pt x="584" y="828"/>
                  </a:lnTo>
                  <a:lnTo>
                    <a:pt x="591" y="856"/>
                  </a:lnTo>
                  <a:lnTo>
                    <a:pt x="602" y="881"/>
                  </a:lnTo>
                  <a:lnTo>
                    <a:pt x="616" y="902"/>
                  </a:lnTo>
                  <a:lnTo>
                    <a:pt x="623" y="913"/>
                  </a:lnTo>
                  <a:lnTo>
                    <a:pt x="630" y="920"/>
                  </a:lnTo>
                  <a:lnTo>
                    <a:pt x="637" y="930"/>
                  </a:lnTo>
                  <a:lnTo>
                    <a:pt x="644" y="937"/>
                  </a:lnTo>
                  <a:lnTo>
                    <a:pt x="651" y="941"/>
                  </a:lnTo>
                  <a:lnTo>
                    <a:pt x="658" y="941"/>
                  </a:lnTo>
                  <a:lnTo>
                    <a:pt x="658" y="941"/>
                  </a:lnTo>
                  <a:lnTo>
                    <a:pt x="665" y="945"/>
                  </a:lnTo>
                  <a:lnTo>
                    <a:pt x="672" y="952"/>
                  </a:lnTo>
                  <a:lnTo>
                    <a:pt x="676" y="959"/>
                  </a:lnTo>
                  <a:lnTo>
                    <a:pt x="679" y="966"/>
                  </a:lnTo>
                  <a:lnTo>
                    <a:pt x="683" y="973"/>
                  </a:lnTo>
                  <a:lnTo>
                    <a:pt x="683" y="976"/>
                  </a:lnTo>
                  <a:lnTo>
                    <a:pt x="683" y="976"/>
                  </a:lnTo>
                  <a:lnTo>
                    <a:pt x="686" y="983"/>
                  </a:lnTo>
                  <a:lnTo>
                    <a:pt x="690" y="990"/>
                  </a:lnTo>
                  <a:lnTo>
                    <a:pt x="697" y="1001"/>
                  </a:lnTo>
                  <a:lnTo>
                    <a:pt x="701" y="1008"/>
                  </a:lnTo>
                  <a:lnTo>
                    <a:pt x="704" y="1019"/>
                  </a:lnTo>
                  <a:lnTo>
                    <a:pt x="708" y="1026"/>
                  </a:lnTo>
                  <a:lnTo>
                    <a:pt x="708" y="1026"/>
                  </a:lnTo>
                  <a:lnTo>
                    <a:pt x="711" y="1033"/>
                  </a:lnTo>
                  <a:lnTo>
                    <a:pt x="715" y="1040"/>
                  </a:lnTo>
                  <a:lnTo>
                    <a:pt x="718" y="1050"/>
                  </a:lnTo>
                  <a:lnTo>
                    <a:pt x="718" y="1050"/>
                  </a:lnTo>
                  <a:lnTo>
                    <a:pt x="725" y="1054"/>
                  </a:lnTo>
                  <a:lnTo>
                    <a:pt x="732" y="1057"/>
                  </a:lnTo>
                  <a:lnTo>
                    <a:pt x="736" y="1064"/>
                  </a:lnTo>
                  <a:lnTo>
                    <a:pt x="743" y="1075"/>
                  </a:lnTo>
                  <a:lnTo>
                    <a:pt x="743" y="1078"/>
                  </a:lnTo>
                  <a:lnTo>
                    <a:pt x="746" y="1082"/>
                  </a:lnTo>
                  <a:lnTo>
                    <a:pt x="750" y="1089"/>
                  </a:lnTo>
                  <a:lnTo>
                    <a:pt x="757" y="1096"/>
                  </a:lnTo>
                  <a:lnTo>
                    <a:pt x="760" y="1107"/>
                  </a:lnTo>
                  <a:lnTo>
                    <a:pt x="768" y="1110"/>
                  </a:lnTo>
                  <a:lnTo>
                    <a:pt x="771" y="1117"/>
                  </a:lnTo>
                  <a:lnTo>
                    <a:pt x="775" y="1117"/>
                  </a:lnTo>
                  <a:lnTo>
                    <a:pt x="782" y="1121"/>
                  </a:lnTo>
                  <a:lnTo>
                    <a:pt x="785" y="1121"/>
                  </a:lnTo>
                  <a:lnTo>
                    <a:pt x="789" y="1121"/>
                  </a:lnTo>
                  <a:lnTo>
                    <a:pt x="789" y="1117"/>
                  </a:lnTo>
                  <a:lnTo>
                    <a:pt x="782" y="1110"/>
                  </a:lnTo>
                  <a:lnTo>
                    <a:pt x="778" y="1103"/>
                  </a:lnTo>
                  <a:lnTo>
                    <a:pt x="771" y="1092"/>
                  </a:lnTo>
                  <a:lnTo>
                    <a:pt x="768" y="1089"/>
                  </a:lnTo>
                  <a:lnTo>
                    <a:pt x="764" y="1082"/>
                  </a:lnTo>
                  <a:lnTo>
                    <a:pt x="760" y="1071"/>
                  </a:lnTo>
                  <a:lnTo>
                    <a:pt x="753" y="1061"/>
                  </a:lnTo>
                  <a:lnTo>
                    <a:pt x="750" y="1050"/>
                  </a:lnTo>
                  <a:lnTo>
                    <a:pt x="736" y="1036"/>
                  </a:lnTo>
                  <a:lnTo>
                    <a:pt x="722" y="1015"/>
                  </a:lnTo>
                  <a:lnTo>
                    <a:pt x="715" y="990"/>
                  </a:lnTo>
                  <a:lnTo>
                    <a:pt x="715" y="987"/>
                  </a:lnTo>
                  <a:lnTo>
                    <a:pt x="715" y="987"/>
                  </a:lnTo>
                  <a:lnTo>
                    <a:pt x="715" y="983"/>
                  </a:lnTo>
                  <a:lnTo>
                    <a:pt x="718" y="980"/>
                  </a:lnTo>
                  <a:lnTo>
                    <a:pt x="718" y="980"/>
                  </a:lnTo>
                  <a:lnTo>
                    <a:pt x="722" y="980"/>
                  </a:lnTo>
                  <a:lnTo>
                    <a:pt x="729" y="983"/>
                  </a:lnTo>
                  <a:lnTo>
                    <a:pt x="732" y="990"/>
                  </a:lnTo>
                  <a:lnTo>
                    <a:pt x="739" y="1011"/>
                  </a:lnTo>
                  <a:lnTo>
                    <a:pt x="753" y="1029"/>
                  </a:lnTo>
                  <a:lnTo>
                    <a:pt x="768" y="1047"/>
                  </a:lnTo>
                  <a:lnTo>
                    <a:pt x="768" y="1047"/>
                  </a:lnTo>
                  <a:lnTo>
                    <a:pt x="771" y="1047"/>
                  </a:lnTo>
                  <a:lnTo>
                    <a:pt x="778" y="1050"/>
                  </a:lnTo>
                  <a:lnTo>
                    <a:pt x="782" y="1054"/>
                  </a:lnTo>
                  <a:lnTo>
                    <a:pt x="785" y="1057"/>
                  </a:lnTo>
                  <a:lnTo>
                    <a:pt x="789" y="1064"/>
                  </a:lnTo>
                  <a:lnTo>
                    <a:pt x="789" y="1068"/>
                  </a:lnTo>
                  <a:lnTo>
                    <a:pt x="792" y="1071"/>
                  </a:lnTo>
                  <a:lnTo>
                    <a:pt x="799" y="1078"/>
                  </a:lnTo>
                  <a:lnTo>
                    <a:pt x="806" y="1085"/>
                  </a:lnTo>
                  <a:lnTo>
                    <a:pt x="813" y="1096"/>
                  </a:lnTo>
                  <a:lnTo>
                    <a:pt x="820" y="1103"/>
                  </a:lnTo>
                  <a:lnTo>
                    <a:pt x="827" y="1110"/>
                  </a:lnTo>
                  <a:lnTo>
                    <a:pt x="831" y="1117"/>
                  </a:lnTo>
                  <a:lnTo>
                    <a:pt x="834" y="1124"/>
                  </a:lnTo>
                  <a:lnTo>
                    <a:pt x="838" y="1145"/>
                  </a:lnTo>
                  <a:lnTo>
                    <a:pt x="841" y="1174"/>
                  </a:lnTo>
                  <a:lnTo>
                    <a:pt x="841" y="1174"/>
                  </a:lnTo>
                  <a:lnTo>
                    <a:pt x="845" y="1177"/>
                  </a:lnTo>
                  <a:lnTo>
                    <a:pt x="852" y="1177"/>
                  </a:lnTo>
                  <a:lnTo>
                    <a:pt x="863" y="1181"/>
                  </a:lnTo>
                  <a:lnTo>
                    <a:pt x="866" y="1181"/>
                  </a:lnTo>
                  <a:lnTo>
                    <a:pt x="873" y="1181"/>
                  </a:lnTo>
                  <a:lnTo>
                    <a:pt x="880" y="1184"/>
                  </a:lnTo>
                  <a:lnTo>
                    <a:pt x="891" y="1191"/>
                  </a:lnTo>
                  <a:lnTo>
                    <a:pt x="898" y="1195"/>
                  </a:lnTo>
                  <a:lnTo>
                    <a:pt x="905" y="1202"/>
                  </a:lnTo>
                  <a:lnTo>
                    <a:pt x="923" y="1202"/>
                  </a:lnTo>
                  <a:lnTo>
                    <a:pt x="923" y="1202"/>
                  </a:lnTo>
                  <a:lnTo>
                    <a:pt x="930" y="1205"/>
                  </a:lnTo>
                  <a:lnTo>
                    <a:pt x="937" y="1209"/>
                  </a:lnTo>
                  <a:lnTo>
                    <a:pt x="947" y="1212"/>
                  </a:lnTo>
                  <a:lnTo>
                    <a:pt x="958" y="1216"/>
                  </a:lnTo>
                  <a:lnTo>
                    <a:pt x="972" y="1219"/>
                  </a:lnTo>
                  <a:lnTo>
                    <a:pt x="972" y="1219"/>
                  </a:lnTo>
                  <a:lnTo>
                    <a:pt x="979" y="1219"/>
                  </a:lnTo>
                  <a:lnTo>
                    <a:pt x="989" y="1219"/>
                  </a:lnTo>
                  <a:lnTo>
                    <a:pt x="996" y="1219"/>
                  </a:lnTo>
                  <a:lnTo>
                    <a:pt x="1004" y="1219"/>
                  </a:lnTo>
                  <a:lnTo>
                    <a:pt x="1007" y="1219"/>
                  </a:lnTo>
                  <a:lnTo>
                    <a:pt x="1011" y="1219"/>
                  </a:lnTo>
                  <a:lnTo>
                    <a:pt x="1014" y="1223"/>
                  </a:lnTo>
                  <a:lnTo>
                    <a:pt x="1018" y="1226"/>
                  </a:lnTo>
                  <a:lnTo>
                    <a:pt x="1021" y="1233"/>
                  </a:lnTo>
                  <a:lnTo>
                    <a:pt x="1025" y="1240"/>
                  </a:lnTo>
                  <a:lnTo>
                    <a:pt x="1032" y="1247"/>
                  </a:lnTo>
                  <a:lnTo>
                    <a:pt x="1042" y="1240"/>
                  </a:lnTo>
                  <a:lnTo>
                    <a:pt x="1046" y="1240"/>
                  </a:lnTo>
                  <a:lnTo>
                    <a:pt x="1046" y="1237"/>
                  </a:lnTo>
                  <a:lnTo>
                    <a:pt x="1049" y="1237"/>
                  </a:lnTo>
                  <a:lnTo>
                    <a:pt x="1053" y="1237"/>
                  </a:lnTo>
                  <a:lnTo>
                    <a:pt x="1049" y="1237"/>
                  </a:lnTo>
                  <a:lnTo>
                    <a:pt x="1049" y="1237"/>
                  </a:lnTo>
                  <a:lnTo>
                    <a:pt x="1046" y="1240"/>
                  </a:lnTo>
                  <a:lnTo>
                    <a:pt x="1042" y="1240"/>
                  </a:lnTo>
                  <a:lnTo>
                    <a:pt x="1035" y="1247"/>
                  </a:lnTo>
                  <a:lnTo>
                    <a:pt x="1035" y="1247"/>
                  </a:lnTo>
                  <a:lnTo>
                    <a:pt x="1042" y="1251"/>
                  </a:lnTo>
                  <a:lnTo>
                    <a:pt x="1046" y="1255"/>
                  </a:lnTo>
                  <a:lnTo>
                    <a:pt x="1049" y="1255"/>
                  </a:lnTo>
                  <a:lnTo>
                    <a:pt x="1053" y="1258"/>
                  </a:lnTo>
                  <a:lnTo>
                    <a:pt x="1060" y="1258"/>
                  </a:lnTo>
                  <a:lnTo>
                    <a:pt x="1067" y="1262"/>
                  </a:lnTo>
                  <a:lnTo>
                    <a:pt x="1078" y="1262"/>
                  </a:lnTo>
                  <a:lnTo>
                    <a:pt x="1078" y="1262"/>
                  </a:lnTo>
                  <a:lnTo>
                    <a:pt x="1081" y="1258"/>
                  </a:lnTo>
                  <a:lnTo>
                    <a:pt x="1081" y="1258"/>
                  </a:lnTo>
                  <a:lnTo>
                    <a:pt x="1081" y="1258"/>
                  </a:lnTo>
                  <a:lnTo>
                    <a:pt x="1081" y="1258"/>
                  </a:lnTo>
                  <a:lnTo>
                    <a:pt x="1081" y="1258"/>
                  </a:lnTo>
                  <a:lnTo>
                    <a:pt x="1085" y="1258"/>
                  </a:lnTo>
                  <a:lnTo>
                    <a:pt x="1085" y="1262"/>
                  </a:lnTo>
                  <a:lnTo>
                    <a:pt x="1088" y="1262"/>
                  </a:lnTo>
                  <a:lnTo>
                    <a:pt x="1085" y="1262"/>
                  </a:lnTo>
                  <a:lnTo>
                    <a:pt x="1085" y="1262"/>
                  </a:lnTo>
                  <a:lnTo>
                    <a:pt x="1085" y="1265"/>
                  </a:lnTo>
                  <a:lnTo>
                    <a:pt x="1085" y="1265"/>
                  </a:lnTo>
                  <a:lnTo>
                    <a:pt x="1085" y="1265"/>
                  </a:lnTo>
                  <a:lnTo>
                    <a:pt x="1081" y="1265"/>
                  </a:lnTo>
                  <a:lnTo>
                    <a:pt x="1081" y="1265"/>
                  </a:lnTo>
                  <a:lnTo>
                    <a:pt x="1081" y="1265"/>
                  </a:lnTo>
                  <a:lnTo>
                    <a:pt x="1078" y="1265"/>
                  </a:lnTo>
                  <a:lnTo>
                    <a:pt x="1081" y="1269"/>
                  </a:lnTo>
                  <a:lnTo>
                    <a:pt x="1088" y="1276"/>
                  </a:lnTo>
                  <a:lnTo>
                    <a:pt x="1088" y="1276"/>
                  </a:lnTo>
                  <a:lnTo>
                    <a:pt x="1092" y="1279"/>
                  </a:lnTo>
                  <a:lnTo>
                    <a:pt x="1092" y="1283"/>
                  </a:lnTo>
                  <a:lnTo>
                    <a:pt x="1095" y="1286"/>
                  </a:lnTo>
                  <a:lnTo>
                    <a:pt x="1095" y="1286"/>
                  </a:lnTo>
                  <a:lnTo>
                    <a:pt x="1099" y="1286"/>
                  </a:lnTo>
                  <a:lnTo>
                    <a:pt x="1102" y="1286"/>
                  </a:lnTo>
                  <a:lnTo>
                    <a:pt x="1106" y="1290"/>
                  </a:lnTo>
                  <a:lnTo>
                    <a:pt x="1109" y="1290"/>
                  </a:lnTo>
                  <a:lnTo>
                    <a:pt x="1113" y="1290"/>
                  </a:lnTo>
                  <a:lnTo>
                    <a:pt x="1116" y="1290"/>
                  </a:lnTo>
                  <a:lnTo>
                    <a:pt x="1120" y="1290"/>
                  </a:lnTo>
                  <a:lnTo>
                    <a:pt x="1123" y="1290"/>
                  </a:lnTo>
                  <a:lnTo>
                    <a:pt x="1127" y="1290"/>
                  </a:lnTo>
                  <a:lnTo>
                    <a:pt x="1130" y="1293"/>
                  </a:lnTo>
                  <a:lnTo>
                    <a:pt x="1130" y="1293"/>
                  </a:lnTo>
                  <a:lnTo>
                    <a:pt x="1134" y="1293"/>
                  </a:lnTo>
                  <a:lnTo>
                    <a:pt x="1134" y="1293"/>
                  </a:lnTo>
                  <a:lnTo>
                    <a:pt x="1134" y="1293"/>
                  </a:lnTo>
                  <a:lnTo>
                    <a:pt x="1130" y="1293"/>
                  </a:lnTo>
                  <a:lnTo>
                    <a:pt x="1130" y="1293"/>
                  </a:lnTo>
                  <a:lnTo>
                    <a:pt x="1130" y="1293"/>
                  </a:lnTo>
                  <a:lnTo>
                    <a:pt x="1127" y="1293"/>
                  </a:lnTo>
                  <a:lnTo>
                    <a:pt x="1123" y="1290"/>
                  </a:lnTo>
                  <a:lnTo>
                    <a:pt x="1120" y="1290"/>
                  </a:lnTo>
                  <a:lnTo>
                    <a:pt x="1116" y="1290"/>
                  </a:lnTo>
                  <a:lnTo>
                    <a:pt x="1113" y="1290"/>
                  </a:lnTo>
                  <a:lnTo>
                    <a:pt x="1109" y="1290"/>
                  </a:lnTo>
                  <a:lnTo>
                    <a:pt x="1106" y="1290"/>
                  </a:lnTo>
                  <a:lnTo>
                    <a:pt x="1102" y="1286"/>
                  </a:lnTo>
                  <a:lnTo>
                    <a:pt x="1099" y="1286"/>
                  </a:lnTo>
                  <a:lnTo>
                    <a:pt x="1095" y="1286"/>
                  </a:lnTo>
                  <a:lnTo>
                    <a:pt x="1095" y="1290"/>
                  </a:lnTo>
                  <a:lnTo>
                    <a:pt x="1095" y="1290"/>
                  </a:lnTo>
                  <a:lnTo>
                    <a:pt x="1095" y="1293"/>
                  </a:lnTo>
                  <a:lnTo>
                    <a:pt x="1095" y="1293"/>
                  </a:lnTo>
                  <a:lnTo>
                    <a:pt x="1095" y="1297"/>
                  </a:lnTo>
                  <a:lnTo>
                    <a:pt x="1095" y="1300"/>
                  </a:lnTo>
                  <a:lnTo>
                    <a:pt x="1095" y="1304"/>
                  </a:lnTo>
                  <a:lnTo>
                    <a:pt x="1099" y="1307"/>
                  </a:lnTo>
                  <a:lnTo>
                    <a:pt x="1102" y="1314"/>
                  </a:lnTo>
                  <a:lnTo>
                    <a:pt x="1106" y="1311"/>
                  </a:lnTo>
                  <a:lnTo>
                    <a:pt x="1102" y="1311"/>
                  </a:lnTo>
                  <a:lnTo>
                    <a:pt x="1102" y="1307"/>
                  </a:lnTo>
                  <a:lnTo>
                    <a:pt x="1102" y="1307"/>
                  </a:lnTo>
                  <a:lnTo>
                    <a:pt x="1102" y="1304"/>
                  </a:lnTo>
                  <a:lnTo>
                    <a:pt x="1102" y="1304"/>
                  </a:lnTo>
                  <a:lnTo>
                    <a:pt x="1106" y="1307"/>
                  </a:lnTo>
                  <a:lnTo>
                    <a:pt x="1113" y="1311"/>
                  </a:lnTo>
                  <a:lnTo>
                    <a:pt x="1120" y="1321"/>
                  </a:lnTo>
                  <a:lnTo>
                    <a:pt x="1116" y="1321"/>
                  </a:lnTo>
                  <a:lnTo>
                    <a:pt x="1116" y="1321"/>
                  </a:lnTo>
                  <a:lnTo>
                    <a:pt x="1120" y="1325"/>
                  </a:lnTo>
                  <a:lnTo>
                    <a:pt x="1120" y="1325"/>
                  </a:lnTo>
                  <a:lnTo>
                    <a:pt x="1120" y="1325"/>
                  </a:lnTo>
                  <a:lnTo>
                    <a:pt x="1120" y="1325"/>
                  </a:lnTo>
                  <a:lnTo>
                    <a:pt x="1120" y="1325"/>
                  </a:lnTo>
                  <a:lnTo>
                    <a:pt x="1123" y="1321"/>
                  </a:lnTo>
                  <a:lnTo>
                    <a:pt x="1123" y="1325"/>
                  </a:lnTo>
                  <a:lnTo>
                    <a:pt x="1123" y="1325"/>
                  </a:lnTo>
                  <a:lnTo>
                    <a:pt x="1123" y="1325"/>
                  </a:lnTo>
                  <a:lnTo>
                    <a:pt x="1123" y="1329"/>
                  </a:lnTo>
                  <a:lnTo>
                    <a:pt x="1127" y="1329"/>
                  </a:lnTo>
                  <a:lnTo>
                    <a:pt x="1130" y="1329"/>
                  </a:lnTo>
                  <a:lnTo>
                    <a:pt x="1130" y="1329"/>
                  </a:lnTo>
                  <a:lnTo>
                    <a:pt x="1137" y="1329"/>
                  </a:lnTo>
                  <a:lnTo>
                    <a:pt x="1137" y="1329"/>
                  </a:lnTo>
                  <a:lnTo>
                    <a:pt x="1137" y="1329"/>
                  </a:lnTo>
                  <a:lnTo>
                    <a:pt x="1141" y="1329"/>
                  </a:lnTo>
                  <a:lnTo>
                    <a:pt x="1141" y="1329"/>
                  </a:lnTo>
                  <a:lnTo>
                    <a:pt x="1148" y="1329"/>
                  </a:lnTo>
                  <a:lnTo>
                    <a:pt x="1152" y="1325"/>
                  </a:lnTo>
                  <a:lnTo>
                    <a:pt x="1162" y="1325"/>
                  </a:lnTo>
                  <a:lnTo>
                    <a:pt x="1162" y="1325"/>
                  </a:lnTo>
                  <a:lnTo>
                    <a:pt x="1166" y="1325"/>
                  </a:lnTo>
                  <a:lnTo>
                    <a:pt x="1173" y="1329"/>
                  </a:lnTo>
                  <a:lnTo>
                    <a:pt x="1176" y="1329"/>
                  </a:lnTo>
                  <a:lnTo>
                    <a:pt x="1176" y="1332"/>
                  </a:lnTo>
                  <a:lnTo>
                    <a:pt x="1176" y="1336"/>
                  </a:lnTo>
                  <a:lnTo>
                    <a:pt x="1183" y="1339"/>
                  </a:lnTo>
                  <a:lnTo>
                    <a:pt x="1183" y="1339"/>
                  </a:lnTo>
                  <a:lnTo>
                    <a:pt x="1187" y="1336"/>
                  </a:lnTo>
                  <a:lnTo>
                    <a:pt x="1190" y="1336"/>
                  </a:lnTo>
                  <a:lnTo>
                    <a:pt x="1190" y="1336"/>
                  </a:lnTo>
                  <a:lnTo>
                    <a:pt x="1190" y="1336"/>
                  </a:lnTo>
                  <a:lnTo>
                    <a:pt x="1187" y="1332"/>
                  </a:lnTo>
                  <a:lnTo>
                    <a:pt x="1187" y="1332"/>
                  </a:lnTo>
                  <a:lnTo>
                    <a:pt x="1187" y="1329"/>
                  </a:lnTo>
                  <a:lnTo>
                    <a:pt x="1187" y="1329"/>
                  </a:lnTo>
                  <a:lnTo>
                    <a:pt x="1190" y="1329"/>
                  </a:lnTo>
                  <a:lnTo>
                    <a:pt x="1194" y="1325"/>
                  </a:lnTo>
                  <a:lnTo>
                    <a:pt x="1197" y="1321"/>
                  </a:lnTo>
                  <a:lnTo>
                    <a:pt x="1197" y="1321"/>
                  </a:lnTo>
                  <a:lnTo>
                    <a:pt x="1197" y="1318"/>
                  </a:lnTo>
                  <a:lnTo>
                    <a:pt x="1201" y="1318"/>
                  </a:lnTo>
                  <a:lnTo>
                    <a:pt x="1201" y="1318"/>
                  </a:lnTo>
                  <a:lnTo>
                    <a:pt x="1208" y="1318"/>
                  </a:lnTo>
                  <a:lnTo>
                    <a:pt x="1211" y="1321"/>
                  </a:lnTo>
                  <a:lnTo>
                    <a:pt x="1211" y="1321"/>
                  </a:lnTo>
                  <a:lnTo>
                    <a:pt x="1215" y="1325"/>
                  </a:lnTo>
                  <a:lnTo>
                    <a:pt x="1215" y="1336"/>
                  </a:lnTo>
                  <a:lnTo>
                    <a:pt x="1215" y="1343"/>
                  </a:lnTo>
                  <a:lnTo>
                    <a:pt x="1215" y="1350"/>
                  </a:lnTo>
                  <a:lnTo>
                    <a:pt x="1215" y="1360"/>
                  </a:lnTo>
                  <a:lnTo>
                    <a:pt x="1215" y="1371"/>
                  </a:lnTo>
                  <a:lnTo>
                    <a:pt x="1211" y="1381"/>
                  </a:lnTo>
                  <a:lnTo>
                    <a:pt x="1204" y="1392"/>
                  </a:lnTo>
                  <a:lnTo>
                    <a:pt x="1201" y="1399"/>
                  </a:lnTo>
                  <a:lnTo>
                    <a:pt x="1201" y="1399"/>
                  </a:lnTo>
                  <a:lnTo>
                    <a:pt x="1197" y="1399"/>
                  </a:lnTo>
                  <a:lnTo>
                    <a:pt x="1194" y="1403"/>
                  </a:lnTo>
                  <a:lnTo>
                    <a:pt x="1194" y="1406"/>
                  </a:lnTo>
                  <a:lnTo>
                    <a:pt x="1194" y="1410"/>
                  </a:lnTo>
                  <a:lnTo>
                    <a:pt x="1194" y="1413"/>
                  </a:lnTo>
                  <a:lnTo>
                    <a:pt x="1194" y="1420"/>
                  </a:lnTo>
                  <a:lnTo>
                    <a:pt x="1190" y="1424"/>
                  </a:lnTo>
                  <a:lnTo>
                    <a:pt x="1187" y="1424"/>
                  </a:lnTo>
                  <a:lnTo>
                    <a:pt x="1183" y="1427"/>
                  </a:lnTo>
                  <a:lnTo>
                    <a:pt x="1183" y="1441"/>
                  </a:lnTo>
                  <a:lnTo>
                    <a:pt x="1180" y="1441"/>
                  </a:lnTo>
                  <a:lnTo>
                    <a:pt x="1176" y="1445"/>
                  </a:lnTo>
                  <a:lnTo>
                    <a:pt x="1169" y="1452"/>
                  </a:lnTo>
                  <a:lnTo>
                    <a:pt x="1162" y="1459"/>
                  </a:lnTo>
                  <a:lnTo>
                    <a:pt x="1155" y="1466"/>
                  </a:lnTo>
                  <a:lnTo>
                    <a:pt x="1155" y="1473"/>
                  </a:lnTo>
                  <a:lnTo>
                    <a:pt x="1155" y="1476"/>
                  </a:lnTo>
                  <a:lnTo>
                    <a:pt x="1155" y="1480"/>
                  </a:lnTo>
                  <a:lnTo>
                    <a:pt x="1159" y="1484"/>
                  </a:lnTo>
                  <a:lnTo>
                    <a:pt x="1162" y="1484"/>
                  </a:lnTo>
                  <a:lnTo>
                    <a:pt x="1162" y="1487"/>
                  </a:lnTo>
                  <a:lnTo>
                    <a:pt x="1162" y="1487"/>
                  </a:lnTo>
                  <a:lnTo>
                    <a:pt x="1159" y="1487"/>
                  </a:lnTo>
                  <a:lnTo>
                    <a:pt x="1155" y="1491"/>
                  </a:lnTo>
                  <a:lnTo>
                    <a:pt x="1152" y="1494"/>
                  </a:lnTo>
                  <a:lnTo>
                    <a:pt x="1148" y="1501"/>
                  </a:lnTo>
                  <a:lnTo>
                    <a:pt x="1152" y="1501"/>
                  </a:lnTo>
                  <a:lnTo>
                    <a:pt x="1155" y="1501"/>
                  </a:lnTo>
                  <a:lnTo>
                    <a:pt x="1155" y="1505"/>
                  </a:lnTo>
                  <a:lnTo>
                    <a:pt x="1155" y="1508"/>
                  </a:lnTo>
                  <a:lnTo>
                    <a:pt x="1155" y="1508"/>
                  </a:lnTo>
                  <a:lnTo>
                    <a:pt x="1155" y="1512"/>
                  </a:lnTo>
                  <a:lnTo>
                    <a:pt x="1155" y="1515"/>
                  </a:lnTo>
                  <a:lnTo>
                    <a:pt x="1155" y="1519"/>
                  </a:lnTo>
                  <a:lnTo>
                    <a:pt x="1159" y="1526"/>
                  </a:lnTo>
                  <a:lnTo>
                    <a:pt x="1166" y="1529"/>
                  </a:lnTo>
                  <a:lnTo>
                    <a:pt x="1173" y="1540"/>
                  </a:lnTo>
                  <a:lnTo>
                    <a:pt x="1180" y="1550"/>
                  </a:lnTo>
                  <a:lnTo>
                    <a:pt x="1187" y="1561"/>
                  </a:lnTo>
                  <a:lnTo>
                    <a:pt x="1194" y="1568"/>
                  </a:lnTo>
                  <a:lnTo>
                    <a:pt x="1197" y="1579"/>
                  </a:lnTo>
                  <a:lnTo>
                    <a:pt x="1197" y="1579"/>
                  </a:lnTo>
                  <a:lnTo>
                    <a:pt x="1201" y="1586"/>
                  </a:lnTo>
                  <a:lnTo>
                    <a:pt x="1204" y="1593"/>
                  </a:lnTo>
                  <a:lnTo>
                    <a:pt x="1208" y="1600"/>
                  </a:lnTo>
                  <a:lnTo>
                    <a:pt x="1211" y="1610"/>
                  </a:lnTo>
                  <a:lnTo>
                    <a:pt x="1215" y="1617"/>
                  </a:lnTo>
                  <a:lnTo>
                    <a:pt x="1218" y="1624"/>
                  </a:lnTo>
                  <a:lnTo>
                    <a:pt x="1218" y="1628"/>
                  </a:lnTo>
                  <a:lnTo>
                    <a:pt x="1222" y="1635"/>
                  </a:lnTo>
                  <a:lnTo>
                    <a:pt x="1222" y="1639"/>
                  </a:lnTo>
                  <a:lnTo>
                    <a:pt x="1225" y="1646"/>
                  </a:lnTo>
                  <a:lnTo>
                    <a:pt x="1229" y="1653"/>
                  </a:lnTo>
                  <a:lnTo>
                    <a:pt x="1236" y="1660"/>
                  </a:lnTo>
                  <a:lnTo>
                    <a:pt x="1247" y="1663"/>
                  </a:lnTo>
                  <a:lnTo>
                    <a:pt x="1250" y="1667"/>
                  </a:lnTo>
                  <a:lnTo>
                    <a:pt x="1257" y="1670"/>
                  </a:lnTo>
                  <a:lnTo>
                    <a:pt x="1264" y="1674"/>
                  </a:lnTo>
                  <a:lnTo>
                    <a:pt x="1268" y="1677"/>
                  </a:lnTo>
                  <a:lnTo>
                    <a:pt x="1275" y="1677"/>
                  </a:lnTo>
                  <a:lnTo>
                    <a:pt x="1275" y="1681"/>
                  </a:lnTo>
                  <a:lnTo>
                    <a:pt x="1282" y="1681"/>
                  </a:lnTo>
                  <a:lnTo>
                    <a:pt x="1282" y="1681"/>
                  </a:lnTo>
                  <a:lnTo>
                    <a:pt x="1278" y="1681"/>
                  </a:lnTo>
                  <a:lnTo>
                    <a:pt x="1282" y="1684"/>
                  </a:lnTo>
                  <a:lnTo>
                    <a:pt x="1292" y="1691"/>
                  </a:lnTo>
                  <a:lnTo>
                    <a:pt x="1299" y="1698"/>
                  </a:lnTo>
                  <a:lnTo>
                    <a:pt x="1303" y="1709"/>
                  </a:lnTo>
                  <a:lnTo>
                    <a:pt x="1310" y="1737"/>
                  </a:lnTo>
                  <a:lnTo>
                    <a:pt x="1310" y="1758"/>
                  </a:lnTo>
                  <a:lnTo>
                    <a:pt x="1307" y="1772"/>
                  </a:lnTo>
                  <a:lnTo>
                    <a:pt x="1307" y="1779"/>
                  </a:lnTo>
                  <a:lnTo>
                    <a:pt x="1303" y="1787"/>
                  </a:lnTo>
                  <a:lnTo>
                    <a:pt x="1307" y="1794"/>
                  </a:lnTo>
                  <a:lnTo>
                    <a:pt x="1307" y="1801"/>
                  </a:lnTo>
                  <a:lnTo>
                    <a:pt x="1307" y="1811"/>
                  </a:lnTo>
                  <a:lnTo>
                    <a:pt x="1307" y="1818"/>
                  </a:lnTo>
                  <a:lnTo>
                    <a:pt x="1307" y="1822"/>
                  </a:lnTo>
                  <a:lnTo>
                    <a:pt x="1303" y="1825"/>
                  </a:lnTo>
                  <a:lnTo>
                    <a:pt x="1303" y="1832"/>
                  </a:lnTo>
                  <a:lnTo>
                    <a:pt x="1303" y="1839"/>
                  </a:lnTo>
                  <a:lnTo>
                    <a:pt x="1303" y="1843"/>
                  </a:lnTo>
                  <a:lnTo>
                    <a:pt x="1303" y="1846"/>
                  </a:lnTo>
                  <a:lnTo>
                    <a:pt x="1303" y="1853"/>
                  </a:lnTo>
                  <a:lnTo>
                    <a:pt x="1303" y="1861"/>
                  </a:lnTo>
                  <a:lnTo>
                    <a:pt x="1303" y="1864"/>
                  </a:lnTo>
                  <a:lnTo>
                    <a:pt x="1303" y="1868"/>
                  </a:lnTo>
                  <a:lnTo>
                    <a:pt x="1299" y="1875"/>
                  </a:lnTo>
                  <a:lnTo>
                    <a:pt x="1292" y="1889"/>
                  </a:lnTo>
                  <a:lnTo>
                    <a:pt x="1285" y="1910"/>
                  </a:lnTo>
                  <a:lnTo>
                    <a:pt x="1285" y="1924"/>
                  </a:lnTo>
                  <a:lnTo>
                    <a:pt x="1285" y="1931"/>
                  </a:lnTo>
                  <a:lnTo>
                    <a:pt x="1282" y="1956"/>
                  </a:lnTo>
                  <a:lnTo>
                    <a:pt x="1275" y="1994"/>
                  </a:lnTo>
                  <a:lnTo>
                    <a:pt x="1261" y="2044"/>
                  </a:lnTo>
                  <a:lnTo>
                    <a:pt x="1264" y="2072"/>
                  </a:lnTo>
                  <a:lnTo>
                    <a:pt x="1264" y="2072"/>
                  </a:lnTo>
                  <a:lnTo>
                    <a:pt x="1268" y="2068"/>
                  </a:lnTo>
                  <a:lnTo>
                    <a:pt x="1268" y="2065"/>
                  </a:lnTo>
                  <a:lnTo>
                    <a:pt x="1271" y="2058"/>
                  </a:lnTo>
                  <a:lnTo>
                    <a:pt x="1271" y="2051"/>
                  </a:lnTo>
                  <a:lnTo>
                    <a:pt x="1271" y="2047"/>
                  </a:lnTo>
                  <a:lnTo>
                    <a:pt x="1271" y="2040"/>
                  </a:lnTo>
                  <a:lnTo>
                    <a:pt x="1275" y="2037"/>
                  </a:lnTo>
                  <a:lnTo>
                    <a:pt x="1278" y="2033"/>
                  </a:lnTo>
                  <a:lnTo>
                    <a:pt x="1282" y="2026"/>
                  </a:lnTo>
                  <a:lnTo>
                    <a:pt x="1289" y="2019"/>
                  </a:lnTo>
                  <a:lnTo>
                    <a:pt x="1285" y="2037"/>
                  </a:lnTo>
                  <a:lnTo>
                    <a:pt x="1282" y="2047"/>
                  </a:lnTo>
                  <a:lnTo>
                    <a:pt x="1282" y="2058"/>
                  </a:lnTo>
                  <a:lnTo>
                    <a:pt x="1282" y="2075"/>
                  </a:lnTo>
                  <a:lnTo>
                    <a:pt x="1271" y="2082"/>
                  </a:lnTo>
                  <a:lnTo>
                    <a:pt x="1264" y="2082"/>
                  </a:lnTo>
                  <a:lnTo>
                    <a:pt x="1261" y="2090"/>
                  </a:lnTo>
                  <a:lnTo>
                    <a:pt x="1268" y="2090"/>
                  </a:lnTo>
                  <a:lnTo>
                    <a:pt x="1268" y="2111"/>
                  </a:lnTo>
                  <a:lnTo>
                    <a:pt x="1250" y="2128"/>
                  </a:lnTo>
                  <a:lnTo>
                    <a:pt x="1264" y="2149"/>
                  </a:lnTo>
                  <a:lnTo>
                    <a:pt x="1264" y="2181"/>
                  </a:lnTo>
                  <a:lnTo>
                    <a:pt x="1257" y="2209"/>
                  </a:lnTo>
                  <a:lnTo>
                    <a:pt x="1240" y="2234"/>
                  </a:lnTo>
                  <a:lnTo>
                    <a:pt x="1240" y="2245"/>
                  </a:lnTo>
                  <a:lnTo>
                    <a:pt x="1236" y="2262"/>
                  </a:lnTo>
                  <a:lnTo>
                    <a:pt x="1233" y="2290"/>
                  </a:lnTo>
                  <a:lnTo>
                    <a:pt x="1233" y="2322"/>
                  </a:lnTo>
                  <a:lnTo>
                    <a:pt x="1233" y="2347"/>
                  </a:lnTo>
                  <a:lnTo>
                    <a:pt x="1236" y="2361"/>
                  </a:lnTo>
                  <a:lnTo>
                    <a:pt x="1268" y="2396"/>
                  </a:lnTo>
                  <a:lnTo>
                    <a:pt x="1268" y="2396"/>
                  </a:lnTo>
                  <a:lnTo>
                    <a:pt x="1268" y="2392"/>
                  </a:lnTo>
                  <a:lnTo>
                    <a:pt x="1271" y="2389"/>
                  </a:lnTo>
                  <a:lnTo>
                    <a:pt x="1275" y="2385"/>
                  </a:lnTo>
                  <a:lnTo>
                    <a:pt x="1282" y="2385"/>
                  </a:lnTo>
                  <a:lnTo>
                    <a:pt x="1292" y="2385"/>
                  </a:lnTo>
                  <a:lnTo>
                    <a:pt x="1292" y="2385"/>
                  </a:lnTo>
                  <a:lnTo>
                    <a:pt x="1296" y="2389"/>
                  </a:lnTo>
                  <a:lnTo>
                    <a:pt x="1303" y="2392"/>
                  </a:lnTo>
                  <a:lnTo>
                    <a:pt x="1307" y="2400"/>
                  </a:lnTo>
                  <a:lnTo>
                    <a:pt x="1307" y="2403"/>
                  </a:lnTo>
                  <a:lnTo>
                    <a:pt x="1303" y="2424"/>
                  </a:lnTo>
                  <a:lnTo>
                    <a:pt x="1289" y="2428"/>
                  </a:lnTo>
                  <a:lnTo>
                    <a:pt x="1289" y="2442"/>
                  </a:lnTo>
                  <a:lnTo>
                    <a:pt x="1307" y="2442"/>
                  </a:lnTo>
                  <a:lnTo>
                    <a:pt x="1310" y="2463"/>
                  </a:lnTo>
                  <a:lnTo>
                    <a:pt x="1328" y="2463"/>
                  </a:lnTo>
                  <a:lnTo>
                    <a:pt x="1328" y="2449"/>
                  </a:lnTo>
                  <a:lnTo>
                    <a:pt x="1338" y="2445"/>
                  </a:lnTo>
                  <a:lnTo>
                    <a:pt x="1342" y="2452"/>
                  </a:lnTo>
                  <a:lnTo>
                    <a:pt x="1338" y="2463"/>
                  </a:lnTo>
                  <a:lnTo>
                    <a:pt x="1342" y="2470"/>
                  </a:lnTo>
                  <a:lnTo>
                    <a:pt x="1349" y="2463"/>
                  </a:lnTo>
                  <a:lnTo>
                    <a:pt x="1359" y="2456"/>
                  </a:lnTo>
                  <a:lnTo>
                    <a:pt x="1370" y="2456"/>
                  </a:lnTo>
                  <a:lnTo>
                    <a:pt x="1377" y="2463"/>
                  </a:lnTo>
                  <a:lnTo>
                    <a:pt x="1384" y="2466"/>
                  </a:lnTo>
                  <a:lnTo>
                    <a:pt x="1391" y="2463"/>
                  </a:lnTo>
                  <a:lnTo>
                    <a:pt x="1391" y="2456"/>
                  </a:lnTo>
                  <a:lnTo>
                    <a:pt x="1395" y="2449"/>
                  </a:lnTo>
                  <a:lnTo>
                    <a:pt x="1395" y="2438"/>
                  </a:lnTo>
                  <a:lnTo>
                    <a:pt x="1380" y="2424"/>
                  </a:lnTo>
                  <a:lnTo>
                    <a:pt x="1370" y="2414"/>
                  </a:lnTo>
                  <a:lnTo>
                    <a:pt x="1370" y="2414"/>
                  </a:lnTo>
                  <a:lnTo>
                    <a:pt x="1366" y="2414"/>
                  </a:lnTo>
                  <a:lnTo>
                    <a:pt x="1363" y="2414"/>
                  </a:lnTo>
                  <a:lnTo>
                    <a:pt x="1356" y="2414"/>
                  </a:lnTo>
                  <a:lnTo>
                    <a:pt x="1352" y="2414"/>
                  </a:lnTo>
                  <a:lnTo>
                    <a:pt x="1345" y="2410"/>
                  </a:lnTo>
                  <a:lnTo>
                    <a:pt x="1342" y="2403"/>
                  </a:lnTo>
                  <a:lnTo>
                    <a:pt x="1335" y="2392"/>
                  </a:lnTo>
                  <a:lnTo>
                    <a:pt x="1331" y="2378"/>
                  </a:lnTo>
                  <a:lnTo>
                    <a:pt x="1328" y="2364"/>
                  </a:lnTo>
                  <a:lnTo>
                    <a:pt x="1328" y="2361"/>
                  </a:lnTo>
                  <a:lnTo>
                    <a:pt x="1328" y="2357"/>
                  </a:lnTo>
                  <a:lnTo>
                    <a:pt x="1328" y="2347"/>
                  </a:lnTo>
                  <a:lnTo>
                    <a:pt x="1324" y="2340"/>
                  </a:lnTo>
                  <a:lnTo>
                    <a:pt x="1328" y="2333"/>
                  </a:lnTo>
                  <a:lnTo>
                    <a:pt x="1328" y="2326"/>
                  </a:lnTo>
                  <a:lnTo>
                    <a:pt x="1335" y="2319"/>
                  </a:lnTo>
                  <a:lnTo>
                    <a:pt x="1349" y="2301"/>
                  </a:lnTo>
                  <a:lnTo>
                    <a:pt x="1349" y="2297"/>
                  </a:lnTo>
                  <a:lnTo>
                    <a:pt x="1352" y="2297"/>
                  </a:lnTo>
                  <a:lnTo>
                    <a:pt x="1359" y="2290"/>
                  </a:lnTo>
                  <a:lnTo>
                    <a:pt x="1366" y="2287"/>
                  </a:lnTo>
                  <a:lnTo>
                    <a:pt x="1370" y="2283"/>
                  </a:lnTo>
                  <a:lnTo>
                    <a:pt x="1370" y="2276"/>
                  </a:lnTo>
                  <a:lnTo>
                    <a:pt x="1370" y="2276"/>
                  </a:lnTo>
                  <a:lnTo>
                    <a:pt x="1370" y="2269"/>
                  </a:lnTo>
                  <a:lnTo>
                    <a:pt x="1370" y="2266"/>
                  </a:lnTo>
                  <a:lnTo>
                    <a:pt x="1370" y="2259"/>
                  </a:lnTo>
                  <a:lnTo>
                    <a:pt x="1370" y="2252"/>
                  </a:lnTo>
                  <a:lnTo>
                    <a:pt x="1366" y="2248"/>
                  </a:lnTo>
                  <a:lnTo>
                    <a:pt x="1359" y="2248"/>
                  </a:lnTo>
                  <a:lnTo>
                    <a:pt x="1356" y="2245"/>
                  </a:lnTo>
                  <a:lnTo>
                    <a:pt x="1352" y="2241"/>
                  </a:lnTo>
                  <a:lnTo>
                    <a:pt x="1349" y="2234"/>
                  </a:lnTo>
                  <a:lnTo>
                    <a:pt x="1349" y="2223"/>
                  </a:lnTo>
                  <a:lnTo>
                    <a:pt x="1349" y="2216"/>
                  </a:lnTo>
                  <a:lnTo>
                    <a:pt x="1352" y="2213"/>
                  </a:lnTo>
                  <a:lnTo>
                    <a:pt x="1356" y="2213"/>
                  </a:lnTo>
                  <a:lnTo>
                    <a:pt x="1359" y="2213"/>
                  </a:lnTo>
                  <a:lnTo>
                    <a:pt x="1363" y="2213"/>
                  </a:lnTo>
                  <a:lnTo>
                    <a:pt x="1363" y="2213"/>
                  </a:lnTo>
                  <a:lnTo>
                    <a:pt x="1380" y="2188"/>
                  </a:lnTo>
                  <a:lnTo>
                    <a:pt x="1388" y="2167"/>
                  </a:lnTo>
                  <a:lnTo>
                    <a:pt x="1388" y="2156"/>
                  </a:lnTo>
                  <a:lnTo>
                    <a:pt x="1402" y="2153"/>
                  </a:lnTo>
                  <a:lnTo>
                    <a:pt x="1402" y="2139"/>
                  </a:lnTo>
                  <a:lnTo>
                    <a:pt x="1388" y="2132"/>
                  </a:lnTo>
                  <a:lnTo>
                    <a:pt x="1388" y="2132"/>
                  </a:lnTo>
                  <a:lnTo>
                    <a:pt x="1388" y="2128"/>
                  </a:lnTo>
                  <a:lnTo>
                    <a:pt x="1388" y="2121"/>
                  </a:lnTo>
                  <a:lnTo>
                    <a:pt x="1388" y="2118"/>
                  </a:lnTo>
                  <a:lnTo>
                    <a:pt x="1388" y="2114"/>
                  </a:lnTo>
                  <a:lnTo>
                    <a:pt x="1395" y="2114"/>
                  </a:lnTo>
                  <a:lnTo>
                    <a:pt x="1416" y="2118"/>
                  </a:lnTo>
                  <a:lnTo>
                    <a:pt x="1419" y="2093"/>
                  </a:lnTo>
                  <a:lnTo>
                    <a:pt x="1419" y="2093"/>
                  </a:lnTo>
                  <a:lnTo>
                    <a:pt x="1423" y="2090"/>
                  </a:lnTo>
                  <a:lnTo>
                    <a:pt x="1423" y="2082"/>
                  </a:lnTo>
                  <a:lnTo>
                    <a:pt x="1426" y="2079"/>
                  </a:lnTo>
                  <a:lnTo>
                    <a:pt x="1433" y="2075"/>
                  </a:lnTo>
                  <a:lnTo>
                    <a:pt x="1437" y="2072"/>
                  </a:lnTo>
                  <a:lnTo>
                    <a:pt x="1444" y="2075"/>
                  </a:lnTo>
                  <a:lnTo>
                    <a:pt x="1458" y="2075"/>
                  </a:lnTo>
                  <a:lnTo>
                    <a:pt x="1472" y="2072"/>
                  </a:lnTo>
                  <a:lnTo>
                    <a:pt x="1490" y="2065"/>
                  </a:lnTo>
                  <a:lnTo>
                    <a:pt x="1500" y="2044"/>
                  </a:lnTo>
                  <a:lnTo>
                    <a:pt x="1500" y="2037"/>
                  </a:lnTo>
                  <a:lnTo>
                    <a:pt x="1500" y="2030"/>
                  </a:lnTo>
                  <a:lnTo>
                    <a:pt x="1500" y="2023"/>
                  </a:lnTo>
                  <a:lnTo>
                    <a:pt x="1493" y="2012"/>
                  </a:lnTo>
                  <a:lnTo>
                    <a:pt x="1490" y="1994"/>
                  </a:lnTo>
                  <a:lnTo>
                    <a:pt x="1486" y="1991"/>
                  </a:lnTo>
                  <a:lnTo>
                    <a:pt x="1486" y="1987"/>
                  </a:lnTo>
                  <a:lnTo>
                    <a:pt x="1483" y="1980"/>
                  </a:lnTo>
                  <a:lnTo>
                    <a:pt x="1483" y="1973"/>
                  </a:lnTo>
                  <a:lnTo>
                    <a:pt x="1483" y="1970"/>
                  </a:lnTo>
                  <a:lnTo>
                    <a:pt x="1483" y="1973"/>
                  </a:lnTo>
                  <a:lnTo>
                    <a:pt x="1483" y="1980"/>
                  </a:lnTo>
                  <a:lnTo>
                    <a:pt x="1486" y="1987"/>
                  </a:lnTo>
                  <a:lnTo>
                    <a:pt x="1490" y="1991"/>
                  </a:lnTo>
                  <a:lnTo>
                    <a:pt x="1493" y="1994"/>
                  </a:lnTo>
                  <a:lnTo>
                    <a:pt x="1497" y="1998"/>
                  </a:lnTo>
                  <a:lnTo>
                    <a:pt x="1497" y="1998"/>
                  </a:lnTo>
                  <a:lnTo>
                    <a:pt x="1500" y="1998"/>
                  </a:lnTo>
                  <a:lnTo>
                    <a:pt x="1507" y="1998"/>
                  </a:lnTo>
                  <a:lnTo>
                    <a:pt x="1518" y="1998"/>
                  </a:lnTo>
                  <a:lnTo>
                    <a:pt x="1525" y="1998"/>
                  </a:lnTo>
                  <a:lnTo>
                    <a:pt x="1532" y="1994"/>
                  </a:lnTo>
                  <a:lnTo>
                    <a:pt x="1539" y="1994"/>
                  </a:lnTo>
                  <a:lnTo>
                    <a:pt x="1543" y="1991"/>
                  </a:lnTo>
                  <a:lnTo>
                    <a:pt x="1550" y="1987"/>
                  </a:lnTo>
                  <a:lnTo>
                    <a:pt x="1553" y="1984"/>
                  </a:lnTo>
                  <a:lnTo>
                    <a:pt x="1557" y="1984"/>
                  </a:lnTo>
                  <a:lnTo>
                    <a:pt x="1564" y="1956"/>
                  </a:lnTo>
                  <a:lnTo>
                    <a:pt x="1571" y="1945"/>
                  </a:lnTo>
                  <a:lnTo>
                    <a:pt x="1574" y="1938"/>
                  </a:lnTo>
                  <a:lnTo>
                    <a:pt x="1578" y="1934"/>
                  </a:lnTo>
                  <a:lnTo>
                    <a:pt x="1581" y="1927"/>
                  </a:lnTo>
                  <a:lnTo>
                    <a:pt x="1592" y="1910"/>
                  </a:lnTo>
                  <a:lnTo>
                    <a:pt x="1606" y="1878"/>
                  </a:lnTo>
                  <a:lnTo>
                    <a:pt x="1620" y="1836"/>
                  </a:lnTo>
                  <a:lnTo>
                    <a:pt x="1627" y="1825"/>
                  </a:lnTo>
                  <a:lnTo>
                    <a:pt x="1648" y="1808"/>
                  </a:lnTo>
                  <a:lnTo>
                    <a:pt x="1673" y="1794"/>
                  </a:lnTo>
                  <a:lnTo>
                    <a:pt x="1705" y="1779"/>
                  </a:lnTo>
                  <a:lnTo>
                    <a:pt x="1712" y="1776"/>
                  </a:lnTo>
                  <a:lnTo>
                    <a:pt x="1722" y="1769"/>
                  </a:lnTo>
                  <a:lnTo>
                    <a:pt x="1736" y="1755"/>
                  </a:lnTo>
                  <a:lnTo>
                    <a:pt x="1750" y="1730"/>
                  </a:lnTo>
                  <a:lnTo>
                    <a:pt x="1761" y="1698"/>
                  </a:lnTo>
                  <a:lnTo>
                    <a:pt x="1764" y="1653"/>
                  </a:lnTo>
                  <a:lnTo>
                    <a:pt x="1807" y="1579"/>
                  </a:lnTo>
                  <a:lnTo>
                    <a:pt x="1810" y="1579"/>
                  </a:lnTo>
                  <a:lnTo>
                    <a:pt x="1814" y="1575"/>
                  </a:lnTo>
                  <a:lnTo>
                    <a:pt x="1817" y="1568"/>
                  </a:lnTo>
                  <a:lnTo>
                    <a:pt x="1824" y="1558"/>
                  </a:lnTo>
                  <a:lnTo>
                    <a:pt x="1824" y="1547"/>
                  </a:lnTo>
                  <a:lnTo>
                    <a:pt x="1828" y="1533"/>
                  </a:lnTo>
                  <a:lnTo>
                    <a:pt x="1828" y="1529"/>
                  </a:lnTo>
                  <a:lnTo>
                    <a:pt x="1828" y="1529"/>
                  </a:lnTo>
                  <a:lnTo>
                    <a:pt x="1828" y="1522"/>
                  </a:lnTo>
                  <a:lnTo>
                    <a:pt x="1828" y="1519"/>
                  </a:lnTo>
                  <a:lnTo>
                    <a:pt x="1828" y="1512"/>
                  </a:lnTo>
                  <a:lnTo>
                    <a:pt x="1824" y="1505"/>
                  </a:lnTo>
                  <a:lnTo>
                    <a:pt x="1817" y="1501"/>
                  </a:lnTo>
                  <a:lnTo>
                    <a:pt x="1807" y="1494"/>
                  </a:lnTo>
                  <a:lnTo>
                    <a:pt x="1796" y="1491"/>
                  </a:lnTo>
                  <a:close/>
                  <a:moveTo>
                    <a:pt x="510" y="550"/>
                  </a:moveTo>
                  <a:lnTo>
                    <a:pt x="514" y="546"/>
                  </a:lnTo>
                  <a:lnTo>
                    <a:pt x="514" y="539"/>
                  </a:lnTo>
                  <a:lnTo>
                    <a:pt x="517" y="529"/>
                  </a:lnTo>
                  <a:lnTo>
                    <a:pt x="517" y="522"/>
                  </a:lnTo>
                  <a:lnTo>
                    <a:pt x="521" y="511"/>
                  </a:lnTo>
                  <a:lnTo>
                    <a:pt x="517" y="508"/>
                  </a:lnTo>
                  <a:lnTo>
                    <a:pt x="517" y="504"/>
                  </a:lnTo>
                  <a:lnTo>
                    <a:pt x="514" y="501"/>
                  </a:lnTo>
                  <a:lnTo>
                    <a:pt x="507" y="497"/>
                  </a:lnTo>
                  <a:lnTo>
                    <a:pt x="500" y="490"/>
                  </a:lnTo>
                  <a:lnTo>
                    <a:pt x="496" y="479"/>
                  </a:lnTo>
                  <a:lnTo>
                    <a:pt x="489" y="472"/>
                  </a:lnTo>
                  <a:lnTo>
                    <a:pt x="479" y="455"/>
                  </a:lnTo>
                  <a:lnTo>
                    <a:pt x="465" y="437"/>
                  </a:lnTo>
                  <a:lnTo>
                    <a:pt x="454" y="420"/>
                  </a:lnTo>
                  <a:lnTo>
                    <a:pt x="443" y="409"/>
                  </a:lnTo>
                  <a:lnTo>
                    <a:pt x="454" y="420"/>
                  </a:lnTo>
                  <a:lnTo>
                    <a:pt x="468" y="437"/>
                  </a:lnTo>
                  <a:lnTo>
                    <a:pt x="479" y="455"/>
                  </a:lnTo>
                  <a:lnTo>
                    <a:pt x="493" y="472"/>
                  </a:lnTo>
                  <a:lnTo>
                    <a:pt x="496" y="479"/>
                  </a:lnTo>
                  <a:lnTo>
                    <a:pt x="500" y="490"/>
                  </a:lnTo>
                  <a:lnTo>
                    <a:pt x="507" y="497"/>
                  </a:lnTo>
                  <a:lnTo>
                    <a:pt x="514" y="501"/>
                  </a:lnTo>
                  <a:lnTo>
                    <a:pt x="517" y="504"/>
                  </a:lnTo>
                  <a:lnTo>
                    <a:pt x="517" y="508"/>
                  </a:lnTo>
                  <a:lnTo>
                    <a:pt x="521" y="511"/>
                  </a:lnTo>
                  <a:lnTo>
                    <a:pt x="517" y="522"/>
                  </a:lnTo>
                  <a:lnTo>
                    <a:pt x="517" y="529"/>
                  </a:lnTo>
                  <a:lnTo>
                    <a:pt x="514" y="539"/>
                  </a:lnTo>
                  <a:lnTo>
                    <a:pt x="514" y="546"/>
                  </a:lnTo>
                  <a:lnTo>
                    <a:pt x="510" y="550"/>
                  </a:lnTo>
                  <a:close/>
                  <a:moveTo>
                    <a:pt x="1345" y="694"/>
                  </a:moveTo>
                  <a:lnTo>
                    <a:pt x="1345" y="694"/>
                  </a:lnTo>
                  <a:lnTo>
                    <a:pt x="1342" y="691"/>
                  </a:lnTo>
                  <a:lnTo>
                    <a:pt x="1345" y="694"/>
                  </a:lnTo>
                  <a:lnTo>
                    <a:pt x="1345" y="694"/>
                  </a:lnTo>
                  <a:close/>
                  <a:moveTo>
                    <a:pt x="1317" y="716"/>
                  </a:moveTo>
                  <a:lnTo>
                    <a:pt x="1314" y="719"/>
                  </a:lnTo>
                  <a:lnTo>
                    <a:pt x="1303" y="719"/>
                  </a:lnTo>
                  <a:lnTo>
                    <a:pt x="1289" y="723"/>
                  </a:lnTo>
                  <a:lnTo>
                    <a:pt x="1278" y="726"/>
                  </a:lnTo>
                  <a:lnTo>
                    <a:pt x="1289" y="723"/>
                  </a:lnTo>
                  <a:lnTo>
                    <a:pt x="1303" y="719"/>
                  </a:lnTo>
                  <a:lnTo>
                    <a:pt x="1314" y="716"/>
                  </a:lnTo>
                  <a:lnTo>
                    <a:pt x="1317" y="716"/>
                  </a:lnTo>
                  <a:close/>
                  <a:moveTo>
                    <a:pt x="1275" y="726"/>
                  </a:moveTo>
                  <a:lnTo>
                    <a:pt x="1275" y="726"/>
                  </a:lnTo>
                  <a:lnTo>
                    <a:pt x="1275" y="726"/>
                  </a:lnTo>
                  <a:lnTo>
                    <a:pt x="1275" y="726"/>
                  </a:lnTo>
                  <a:lnTo>
                    <a:pt x="1275" y="726"/>
                  </a:lnTo>
                  <a:close/>
                  <a:moveTo>
                    <a:pt x="1021" y="677"/>
                  </a:moveTo>
                  <a:lnTo>
                    <a:pt x="1025" y="680"/>
                  </a:lnTo>
                  <a:lnTo>
                    <a:pt x="1028" y="684"/>
                  </a:lnTo>
                  <a:lnTo>
                    <a:pt x="1032" y="684"/>
                  </a:lnTo>
                  <a:lnTo>
                    <a:pt x="1035" y="684"/>
                  </a:lnTo>
                  <a:lnTo>
                    <a:pt x="1039" y="684"/>
                  </a:lnTo>
                  <a:lnTo>
                    <a:pt x="1049" y="680"/>
                  </a:lnTo>
                  <a:lnTo>
                    <a:pt x="1056" y="677"/>
                  </a:lnTo>
                  <a:lnTo>
                    <a:pt x="1063" y="673"/>
                  </a:lnTo>
                  <a:lnTo>
                    <a:pt x="1063" y="673"/>
                  </a:lnTo>
                  <a:lnTo>
                    <a:pt x="1074" y="670"/>
                  </a:lnTo>
                  <a:lnTo>
                    <a:pt x="1085" y="670"/>
                  </a:lnTo>
                  <a:lnTo>
                    <a:pt x="1092" y="670"/>
                  </a:lnTo>
                  <a:lnTo>
                    <a:pt x="1095" y="673"/>
                  </a:lnTo>
                  <a:lnTo>
                    <a:pt x="1102" y="680"/>
                  </a:lnTo>
                  <a:lnTo>
                    <a:pt x="1102" y="680"/>
                  </a:lnTo>
                  <a:lnTo>
                    <a:pt x="1106" y="684"/>
                  </a:lnTo>
                  <a:lnTo>
                    <a:pt x="1113" y="684"/>
                  </a:lnTo>
                  <a:lnTo>
                    <a:pt x="1120" y="687"/>
                  </a:lnTo>
                  <a:lnTo>
                    <a:pt x="1123" y="691"/>
                  </a:lnTo>
                  <a:lnTo>
                    <a:pt x="1123" y="691"/>
                  </a:lnTo>
                  <a:lnTo>
                    <a:pt x="1123" y="694"/>
                  </a:lnTo>
                  <a:lnTo>
                    <a:pt x="1123" y="698"/>
                  </a:lnTo>
                  <a:lnTo>
                    <a:pt x="1120" y="698"/>
                  </a:lnTo>
                  <a:lnTo>
                    <a:pt x="1123" y="705"/>
                  </a:lnTo>
                  <a:lnTo>
                    <a:pt x="1127" y="712"/>
                  </a:lnTo>
                  <a:lnTo>
                    <a:pt x="1130" y="712"/>
                  </a:lnTo>
                  <a:lnTo>
                    <a:pt x="1134" y="712"/>
                  </a:lnTo>
                  <a:lnTo>
                    <a:pt x="1141" y="712"/>
                  </a:lnTo>
                  <a:lnTo>
                    <a:pt x="1148" y="712"/>
                  </a:lnTo>
                  <a:lnTo>
                    <a:pt x="1155" y="712"/>
                  </a:lnTo>
                  <a:lnTo>
                    <a:pt x="1159" y="712"/>
                  </a:lnTo>
                  <a:lnTo>
                    <a:pt x="1169" y="712"/>
                  </a:lnTo>
                  <a:lnTo>
                    <a:pt x="1173" y="716"/>
                  </a:lnTo>
                  <a:lnTo>
                    <a:pt x="1180" y="719"/>
                  </a:lnTo>
                  <a:lnTo>
                    <a:pt x="1183" y="723"/>
                  </a:lnTo>
                  <a:lnTo>
                    <a:pt x="1190" y="726"/>
                  </a:lnTo>
                  <a:lnTo>
                    <a:pt x="1190" y="730"/>
                  </a:lnTo>
                  <a:lnTo>
                    <a:pt x="1190" y="733"/>
                  </a:lnTo>
                  <a:lnTo>
                    <a:pt x="1190" y="733"/>
                  </a:lnTo>
                  <a:lnTo>
                    <a:pt x="1194" y="737"/>
                  </a:lnTo>
                  <a:lnTo>
                    <a:pt x="1190" y="740"/>
                  </a:lnTo>
                  <a:lnTo>
                    <a:pt x="1187" y="744"/>
                  </a:lnTo>
                  <a:lnTo>
                    <a:pt x="1183" y="744"/>
                  </a:lnTo>
                  <a:lnTo>
                    <a:pt x="1180" y="744"/>
                  </a:lnTo>
                  <a:lnTo>
                    <a:pt x="1176" y="744"/>
                  </a:lnTo>
                  <a:lnTo>
                    <a:pt x="1173" y="744"/>
                  </a:lnTo>
                  <a:lnTo>
                    <a:pt x="1173" y="740"/>
                  </a:lnTo>
                  <a:lnTo>
                    <a:pt x="1162" y="737"/>
                  </a:lnTo>
                  <a:lnTo>
                    <a:pt x="1166" y="737"/>
                  </a:lnTo>
                  <a:lnTo>
                    <a:pt x="1166" y="740"/>
                  </a:lnTo>
                  <a:lnTo>
                    <a:pt x="1169" y="747"/>
                  </a:lnTo>
                  <a:lnTo>
                    <a:pt x="1166" y="754"/>
                  </a:lnTo>
                  <a:lnTo>
                    <a:pt x="1162" y="758"/>
                  </a:lnTo>
                  <a:lnTo>
                    <a:pt x="1159" y="761"/>
                  </a:lnTo>
                  <a:lnTo>
                    <a:pt x="1152" y="761"/>
                  </a:lnTo>
                  <a:lnTo>
                    <a:pt x="1148" y="765"/>
                  </a:lnTo>
                  <a:lnTo>
                    <a:pt x="1152" y="768"/>
                  </a:lnTo>
                  <a:lnTo>
                    <a:pt x="1152" y="772"/>
                  </a:lnTo>
                  <a:lnTo>
                    <a:pt x="1152" y="772"/>
                  </a:lnTo>
                  <a:lnTo>
                    <a:pt x="1152" y="772"/>
                  </a:lnTo>
                  <a:lnTo>
                    <a:pt x="1155" y="772"/>
                  </a:lnTo>
                  <a:lnTo>
                    <a:pt x="1155" y="772"/>
                  </a:lnTo>
                  <a:lnTo>
                    <a:pt x="1159" y="779"/>
                  </a:lnTo>
                  <a:lnTo>
                    <a:pt x="1155" y="782"/>
                  </a:lnTo>
                  <a:lnTo>
                    <a:pt x="1155" y="782"/>
                  </a:lnTo>
                  <a:lnTo>
                    <a:pt x="1152" y="782"/>
                  </a:lnTo>
                  <a:lnTo>
                    <a:pt x="1152" y="786"/>
                  </a:lnTo>
                  <a:lnTo>
                    <a:pt x="1148" y="790"/>
                  </a:lnTo>
                  <a:lnTo>
                    <a:pt x="1148" y="790"/>
                  </a:lnTo>
                  <a:lnTo>
                    <a:pt x="1152" y="790"/>
                  </a:lnTo>
                  <a:lnTo>
                    <a:pt x="1155" y="790"/>
                  </a:lnTo>
                  <a:lnTo>
                    <a:pt x="1162" y="786"/>
                  </a:lnTo>
                  <a:lnTo>
                    <a:pt x="1166" y="779"/>
                  </a:lnTo>
                  <a:lnTo>
                    <a:pt x="1169" y="775"/>
                  </a:lnTo>
                  <a:lnTo>
                    <a:pt x="1173" y="772"/>
                  </a:lnTo>
                  <a:lnTo>
                    <a:pt x="1173" y="768"/>
                  </a:lnTo>
                  <a:lnTo>
                    <a:pt x="1176" y="765"/>
                  </a:lnTo>
                  <a:lnTo>
                    <a:pt x="1183" y="765"/>
                  </a:lnTo>
                  <a:lnTo>
                    <a:pt x="1190" y="765"/>
                  </a:lnTo>
                  <a:lnTo>
                    <a:pt x="1201" y="765"/>
                  </a:lnTo>
                  <a:lnTo>
                    <a:pt x="1204" y="765"/>
                  </a:lnTo>
                  <a:lnTo>
                    <a:pt x="1204" y="765"/>
                  </a:lnTo>
                  <a:lnTo>
                    <a:pt x="1201" y="761"/>
                  </a:lnTo>
                  <a:lnTo>
                    <a:pt x="1197" y="758"/>
                  </a:lnTo>
                  <a:lnTo>
                    <a:pt x="1201" y="754"/>
                  </a:lnTo>
                  <a:lnTo>
                    <a:pt x="1204" y="751"/>
                  </a:lnTo>
                  <a:lnTo>
                    <a:pt x="1208" y="744"/>
                  </a:lnTo>
                  <a:lnTo>
                    <a:pt x="1215" y="740"/>
                  </a:lnTo>
                  <a:lnTo>
                    <a:pt x="1222" y="737"/>
                  </a:lnTo>
                  <a:lnTo>
                    <a:pt x="1233" y="737"/>
                  </a:lnTo>
                  <a:lnTo>
                    <a:pt x="1240" y="737"/>
                  </a:lnTo>
                  <a:lnTo>
                    <a:pt x="1243" y="737"/>
                  </a:lnTo>
                  <a:lnTo>
                    <a:pt x="1247" y="740"/>
                  </a:lnTo>
                  <a:lnTo>
                    <a:pt x="1250" y="740"/>
                  </a:lnTo>
                  <a:lnTo>
                    <a:pt x="1254" y="740"/>
                  </a:lnTo>
                  <a:lnTo>
                    <a:pt x="1254" y="740"/>
                  </a:lnTo>
                  <a:lnTo>
                    <a:pt x="1261" y="737"/>
                  </a:lnTo>
                  <a:lnTo>
                    <a:pt x="1264" y="733"/>
                  </a:lnTo>
                  <a:lnTo>
                    <a:pt x="1261" y="737"/>
                  </a:lnTo>
                  <a:lnTo>
                    <a:pt x="1257" y="740"/>
                  </a:lnTo>
                  <a:lnTo>
                    <a:pt x="1254" y="747"/>
                  </a:lnTo>
                  <a:lnTo>
                    <a:pt x="1250" y="751"/>
                  </a:lnTo>
                  <a:lnTo>
                    <a:pt x="1243" y="754"/>
                  </a:lnTo>
                  <a:lnTo>
                    <a:pt x="1236" y="758"/>
                  </a:lnTo>
                  <a:lnTo>
                    <a:pt x="1225" y="758"/>
                  </a:lnTo>
                  <a:lnTo>
                    <a:pt x="1218" y="758"/>
                  </a:lnTo>
                  <a:lnTo>
                    <a:pt x="1211" y="761"/>
                  </a:lnTo>
                  <a:lnTo>
                    <a:pt x="1208" y="765"/>
                  </a:lnTo>
                  <a:lnTo>
                    <a:pt x="1208" y="768"/>
                  </a:lnTo>
                  <a:lnTo>
                    <a:pt x="1208" y="768"/>
                  </a:lnTo>
                  <a:lnTo>
                    <a:pt x="1208" y="772"/>
                  </a:lnTo>
                  <a:lnTo>
                    <a:pt x="1208" y="775"/>
                  </a:lnTo>
                  <a:lnTo>
                    <a:pt x="1204" y="779"/>
                  </a:lnTo>
                  <a:lnTo>
                    <a:pt x="1197" y="782"/>
                  </a:lnTo>
                  <a:lnTo>
                    <a:pt x="1190" y="790"/>
                  </a:lnTo>
                  <a:lnTo>
                    <a:pt x="1187" y="793"/>
                  </a:lnTo>
                  <a:lnTo>
                    <a:pt x="1180" y="797"/>
                  </a:lnTo>
                  <a:lnTo>
                    <a:pt x="1169" y="797"/>
                  </a:lnTo>
                  <a:lnTo>
                    <a:pt x="1159" y="797"/>
                  </a:lnTo>
                  <a:lnTo>
                    <a:pt x="1152" y="797"/>
                  </a:lnTo>
                  <a:lnTo>
                    <a:pt x="1148" y="797"/>
                  </a:lnTo>
                  <a:lnTo>
                    <a:pt x="1144" y="793"/>
                  </a:lnTo>
                  <a:lnTo>
                    <a:pt x="1144" y="793"/>
                  </a:lnTo>
                  <a:lnTo>
                    <a:pt x="1144" y="790"/>
                  </a:lnTo>
                  <a:lnTo>
                    <a:pt x="1148" y="786"/>
                  </a:lnTo>
                  <a:lnTo>
                    <a:pt x="1148" y="779"/>
                  </a:lnTo>
                  <a:lnTo>
                    <a:pt x="1148" y="772"/>
                  </a:lnTo>
                  <a:lnTo>
                    <a:pt x="1144" y="768"/>
                  </a:lnTo>
                  <a:lnTo>
                    <a:pt x="1141" y="761"/>
                  </a:lnTo>
                  <a:lnTo>
                    <a:pt x="1141" y="758"/>
                  </a:lnTo>
                  <a:lnTo>
                    <a:pt x="1137" y="754"/>
                  </a:lnTo>
                  <a:lnTo>
                    <a:pt x="1137" y="758"/>
                  </a:lnTo>
                  <a:lnTo>
                    <a:pt x="1134" y="758"/>
                  </a:lnTo>
                  <a:lnTo>
                    <a:pt x="1130" y="761"/>
                  </a:lnTo>
                  <a:lnTo>
                    <a:pt x="1130" y="758"/>
                  </a:lnTo>
                  <a:lnTo>
                    <a:pt x="1130" y="758"/>
                  </a:lnTo>
                  <a:lnTo>
                    <a:pt x="1130" y="754"/>
                  </a:lnTo>
                  <a:lnTo>
                    <a:pt x="1130" y="754"/>
                  </a:lnTo>
                  <a:lnTo>
                    <a:pt x="1134" y="744"/>
                  </a:lnTo>
                  <a:lnTo>
                    <a:pt x="1134" y="737"/>
                  </a:lnTo>
                  <a:lnTo>
                    <a:pt x="1130" y="733"/>
                  </a:lnTo>
                  <a:lnTo>
                    <a:pt x="1127" y="730"/>
                  </a:lnTo>
                  <a:lnTo>
                    <a:pt x="1123" y="730"/>
                  </a:lnTo>
                  <a:lnTo>
                    <a:pt x="1120" y="730"/>
                  </a:lnTo>
                  <a:lnTo>
                    <a:pt x="1120" y="730"/>
                  </a:lnTo>
                  <a:lnTo>
                    <a:pt x="1116" y="730"/>
                  </a:lnTo>
                  <a:lnTo>
                    <a:pt x="1113" y="730"/>
                  </a:lnTo>
                  <a:lnTo>
                    <a:pt x="1113" y="730"/>
                  </a:lnTo>
                  <a:lnTo>
                    <a:pt x="1109" y="737"/>
                  </a:lnTo>
                  <a:lnTo>
                    <a:pt x="1109" y="740"/>
                  </a:lnTo>
                  <a:lnTo>
                    <a:pt x="1109" y="744"/>
                  </a:lnTo>
                  <a:lnTo>
                    <a:pt x="1109" y="744"/>
                  </a:lnTo>
                  <a:lnTo>
                    <a:pt x="1102" y="747"/>
                  </a:lnTo>
                  <a:lnTo>
                    <a:pt x="1099" y="775"/>
                  </a:lnTo>
                  <a:lnTo>
                    <a:pt x="1095" y="786"/>
                  </a:lnTo>
                  <a:lnTo>
                    <a:pt x="1092" y="793"/>
                  </a:lnTo>
                  <a:lnTo>
                    <a:pt x="1088" y="800"/>
                  </a:lnTo>
                  <a:lnTo>
                    <a:pt x="1085" y="804"/>
                  </a:lnTo>
                  <a:lnTo>
                    <a:pt x="1081" y="804"/>
                  </a:lnTo>
                  <a:lnTo>
                    <a:pt x="1081" y="804"/>
                  </a:lnTo>
                  <a:lnTo>
                    <a:pt x="1078" y="797"/>
                  </a:lnTo>
                  <a:lnTo>
                    <a:pt x="1074" y="790"/>
                  </a:lnTo>
                  <a:lnTo>
                    <a:pt x="1074" y="782"/>
                  </a:lnTo>
                  <a:lnTo>
                    <a:pt x="1078" y="772"/>
                  </a:lnTo>
                  <a:lnTo>
                    <a:pt x="1078" y="765"/>
                  </a:lnTo>
                  <a:lnTo>
                    <a:pt x="1081" y="758"/>
                  </a:lnTo>
                  <a:lnTo>
                    <a:pt x="1081" y="758"/>
                  </a:lnTo>
                  <a:lnTo>
                    <a:pt x="1085" y="751"/>
                  </a:lnTo>
                  <a:lnTo>
                    <a:pt x="1085" y="744"/>
                  </a:lnTo>
                  <a:lnTo>
                    <a:pt x="1081" y="740"/>
                  </a:lnTo>
                  <a:lnTo>
                    <a:pt x="1078" y="737"/>
                  </a:lnTo>
                  <a:lnTo>
                    <a:pt x="1078" y="737"/>
                  </a:lnTo>
                  <a:lnTo>
                    <a:pt x="1081" y="730"/>
                  </a:lnTo>
                  <a:lnTo>
                    <a:pt x="1085" y="726"/>
                  </a:lnTo>
                  <a:lnTo>
                    <a:pt x="1088" y="723"/>
                  </a:lnTo>
                  <a:lnTo>
                    <a:pt x="1095" y="723"/>
                  </a:lnTo>
                  <a:lnTo>
                    <a:pt x="1099" y="723"/>
                  </a:lnTo>
                  <a:lnTo>
                    <a:pt x="1099" y="726"/>
                  </a:lnTo>
                  <a:lnTo>
                    <a:pt x="1106" y="723"/>
                  </a:lnTo>
                  <a:lnTo>
                    <a:pt x="1109" y="719"/>
                  </a:lnTo>
                  <a:lnTo>
                    <a:pt x="1113" y="716"/>
                  </a:lnTo>
                  <a:lnTo>
                    <a:pt x="1113" y="712"/>
                  </a:lnTo>
                  <a:lnTo>
                    <a:pt x="1113" y="708"/>
                  </a:lnTo>
                  <a:lnTo>
                    <a:pt x="1109" y="705"/>
                  </a:lnTo>
                  <a:lnTo>
                    <a:pt x="1102" y="705"/>
                  </a:lnTo>
                  <a:lnTo>
                    <a:pt x="1099" y="705"/>
                  </a:lnTo>
                  <a:lnTo>
                    <a:pt x="1092" y="708"/>
                  </a:lnTo>
                  <a:lnTo>
                    <a:pt x="1092" y="708"/>
                  </a:lnTo>
                  <a:lnTo>
                    <a:pt x="1081" y="708"/>
                  </a:lnTo>
                  <a:lnTo>
                    <a:pt x="1078" y="705"/>
                  </a:lnTo>
                  <a:lnTo>
                    <a:pt x="1074" y="705"/>
                  </a:lnTo>
                  <a:lnTo>
                    <a:pt x="1070" y="701"/>
                  </a:lnTo>
                  <a:lnTo>
                    <a:pt x="1070" y="701"/>
                  </a:lnTo>
                  <a:lnTo>
                    <a:pt x="1063" y="705"/>
                  </a:lnTo>
                  <a:lnTo>
                    <a:pt x="1056" y="708"/>
                  </a:lnTo>
                  <a:lnTo>
                    <a:pt x="1049" y="708"/>
                  </a:lnTo>
                  <a:lnTo>
                    <a:pt x="1039" y="708"/>
                  </a:lnTo>
                  <a:lnTo>
                    <a:pt x="1035" y="708"/>
                  </a:lnTo>
                  <a:lnTo>
                    <a:pt x="1032" y="708"/>
                  </a:lnTo>
                  <a:lnTo>
                    <a:pt x="1025" y="708"/>
                  </a:lnTo>
                  <a:lnTo>
                    <a:pt x="1021" y="705"/>
                  </a:lnTo>
                  <a:lnTo>
                    <a:pt x="1021" y="705"/>
                  </a:lnTo>
                  <a:lnTo>
                    <a:pt x="1021" y="701"/>
                  </a:lnTo>
                  <a:lnTo>
                    <a:pt x="1025" y="698"/>
                  </a:lnTo>
                  <a:lnTo>
                    <a:pt x="1028" y="694"/>
                  </a:lnTo>
                  <a:lnTo>
                    <a:pt x="1035" y="691"/>
                  </a:lnTo>
                  <a:lnTo>
                    <a:pt x="1039" y="684"/>
                  </a:lnTo>
                  <a:lnTo>
                    <a:pt x="1039" y="684"/>
                  </a:lnTo>
                  <a:lnTo>
                    <a:pt x="1035" y="684"/>
                  </a:lnTo>
                  <a:lnTo>
                    <a:pt x="1032" y="684"/>
                  </a:lnTo>
                  <a:lnTo>
                    <a:pt x="1028" y="684"/>
                  </a:lnTo>
                  <a:lnTo>
                    <a:pt x="1025" y="680"/>
                  </a:lnTo>
                  <a:lnTo>
                    <a:pt x="1021" y="677"/>
                  </a:lnTo>
                  <a:lnTo>
                    <a:pt x="996" y="673"/>
                  </a:lnTo>
                  <a:lnTo>
                    <a:pt x="1021" y="677"/>
                  </a:lnTo>
                  <a:close/>
                  <a:moveTo>
                    <a:pt x="1074" y="1219"/>
                  </a:moveTo>
                  <a:lnTo>
                    <a:pt x="1070" y="1223"/>
                  </a:lnTo>
                  <a:lnTo>
                    <a:pt x="1063" y="1223"/>
                  </a:lnTo>
                  <a:lnTo>
                    <a:pt x="1070" y="1223"/>
                  </a:lnTo>
                  <a:lnTo>
                    <a:pt x="1074" y="1219"/>
                  </a:lnTo>
                  <a:close/>
                  <a:moveTo>
                    <a:pt x="1063" y="1244"/>
                  </a:moveTo>
                  <a:lnTo>
                    <a:pt x="1063" y="1244"/>
                  </a:lnTo>
                  <a:lnTo>
                    <a:pt x="1063" y="1244"/>
                  </a:lnTo>
                  <a:lnTo>
                    <a:pt x="1063" y="1244"/>
                  </a:lnTo>
                  <a:lnTo>
                    <a:pt x="1063" y="1244"/>
                  </a:lnTo>
                  <a:close/>
                  <a:moveTo>
                    <a:pt x="1049" y="1237"/>
                  </a:moveTo>
                  <a:lnTo>
                    <a:pt x="1049" y="1237"/>
                  </a:lnTo>
                  <a:lnTo>
                    <a:pt x="1049" y="1237"/>
                  </a:lnTo>
                  <a:lnTo>
                    <a:pt x="1049" y="1233"/>
                  </a:lnTo>
                  <a:lnTo>
                    <a:pt x="1049" y="1233"/>
                  </a:lnTo>
                  <a:lnTo>
                    <a:pt x="1049" y="1237"/>
                  </a:lnTo>
                  <a:close/>
                  <a:moveTo>
                    <a:pt x="1067" y="1244"/>
                  </a:moveTo>
                  <a:lnTo>
                    <a:pt x="1067" y="1244"/>
                  </a:lnTo>
                  <a:lnTo>
                    <a:pt x="1063" y="1244"/>
                  </a:lnTo>
                  <a:lnTo>
                    <a:pt x="1067" y="1244"/>
                  </a:lnTo>
                  <a:lnTo>
                    <a:pt x="1067" y="1244"/>
                  </a:lnTo>
                  <a:lnTo>
                    <a:pt x="1070" y="1244"/>
                  </a:lnTo>
                  <a:lnTo>
                    <a:pt x="1070" y="1244"/>
                  </a:lnTo>
                  <a:lnTo>
                    <a:pt x="1070" y="1244"/>
                  </a:lnTo>
                  <a:lnTo>
                    <a:pt x="1070" y="1244"/>
                  </a:lnTo>
                  <a:lnTo>
                    <a:pt x="1067" y="1244"/>
                  </a:lnTo>
                  <a:lnTo>
                    <a:pt x="1067" y="1244"/>
                  </a:lnTo>
                  <a:close/>
                  <a:moveTo>
                    <a:pt x="1120" y="1223"/>
                  </a:moveTo>
                  <a:lnTo>
                    <a:pt x="1123" y="1223"/>
                  </a:lnTo>
                  <a:lnTo>
                    <a:pt x="1127" y="1219"/>
                  </a:lnTo>
                  <a:lnTo>
                    <a:pt x="1127" y="1219"/>
                  </a:lnTo>
                  <a:lnTo>
                    <a:pt x="1130" y="1219"/>
                  </a:lnTo>
                  <a:lnTo>
                    <a:pt x="1130" y="1219"/>
                  </a:lnTo>
                  <a:lnTo>
                    <a:pt x="1130" y="1219"/>
                  </a:lnTo>
                  <a:lnTo>
                    <a:pt x="1127" y="1219"/>
                  </a:lnTo>
                  <a:lnTo>
                    <a:pt x="1127" y="1219"/>
                  </a:lnTo>
                  <a:lnTo>
                    <a:pt x="1123" y="1223"/>
                  </a:lnTo>
                  <a:lnTo>
                    <a:pt x="1120" y="1223"/>
                  </a:lnTo>
                  <a:close/>
                  <a:moveTo>
                    <a:pt x="1349" y="1406"/>
                  </a:moveTo>
                  <a:lnTo>
                    <a:pt x="1349" y="1406"/>
                  </a:lnTo>
                  <a:lnTo>
                    <a:pt x="1349" y="1406"/>
                  </a:lnTo>
                  <a:lnTo>
                    <a:pt x="1349" y="1403"/>
                  </a:lnTo>
                  <a:lnTo>
                    <a:pt x="1349" y="1399"/>
                  </a:lnTo>
                  <a:lnTo>
                    <a:pt x="1345" y="1399"/>
                  </a:lnTo>
                  <a:lnTo>
                    <a:pt x="1345" y="1395"/>
                  </a:lnTo>
                  <a:lnTo>
                    <a:pt x="1345" y="1395"/>
                  </a:lnTo>
                  <a:lnTo>
                    <a:pt x="1345" y="1395"/>
                  </a:lnTo>
                  <a:lnTo>
                    <a:pt x="1349" y="1399"/>
                  </a:lnTo>
                  <a:lnTo>
                    <a:pt x="1349" y="1403"/>
                  </a:lnTo>
                  <a:lnTo>
                    <a:pt x="1349" y="1406"/>
                  </a:lnTo>
                  <a:close/>
                  <a:moveTo>
                    <a:pt x="1331" y="1417"/>
                  </a:moveTo>
                  <a:lnTo>
                    <a:pt x="1331" y="1417"/>
                  </a:lnTo>
                  <a:lnTo>
                    <a:pt x="1328" y="1413"/>
                  </a:lnTo>
                  <a:lnTo>
                    <a:pt x="1324" y="1413"/>
                  </a:lnTo>
                  <a:lnTo>
                    <a:pt x="1328" y="1413"/>
                  </a:lnTo>
                  <a:lnTo>
                    <a:pt x="1331" y="1417"/>
                  </a:lnTo>
                  <a:lnTo>
                    <a:pt x="1331" y="1417"/>
                  </a:lnTo>
                  <a:close/>
                  <a:moveTo>
                    <a:pt x="1338" y="1737"/>
                  </a:moveTo>
                  <a:lnTo>
                    <a:pt x="1338" y="1734"/>
                  </a:lnTo>
                  <a:lnTo>
                    <a:pt x="1338" y="1727"/>
                  </a:lnTo>
                  <a:lnTo>
                    <a:pt x="1338" y="1723"/>
                  </a:lnTo>
                  <a:lnTo>
                    <a:pt x="1335" y="1720"/>
                  </a:lnTo>
                  <a:lnTo>
                    <a:pt x="1335" y="1720"/>
                  </a:lnTo>
                  <a:lnTo>
                    <a:pt x="1331" y="1709"/>
                  </a:lnTo>
                  <a:lnTo>
                    <a:pt x="1335" y="1716"/>
                  </a:lnTo>
                  <a:lnTo>
                    <a:pt x="1338" y="1720"/>
                  </a:lnTo>
                  <a:lnTo>
                    <a:pt x="1338" y="1723"/>
                  </a:lnTo>
                  <a:lnTo>
                    <a:pt x="1338" y="1730"/>
                  </a:lnTo>
                  <a:lnTo>
                    <a:pt x="1338" y="1737"/>
                  </a:lnTo>
                  <a:close/>
                  <a:moveTo>
                    <a:pt x="1335" y="1656"/>
                  </a:moveTo>
                  <a:lnTo>
                    <a:pt x="1331" y="1656"/>
                  </a:lnTo>
                  <a:lnTo>
                    <a:pt x="1328" y="1660"/>
                  </a:lnTo>
                  <a:lnTo>
                    <a:pt x="1321" y="1663"/>
                  </a:lnTo>
                  <a:lnTo>
                    <a:pt x="1314" y="1667"/>
                  </a:lnTo>
                  <a:lnTo>
                    <a:pt x="1310" y="1667"/>
                  </a:lnTo>
                  <a:lnTo>
                    <a:pt x="1314" y="1663"/>
                  </a:lnTo>
                  <a:lnTo>
                    <a:pt x="1321" y="1660"/>
                  </a:lnTo>
                  <a:lnTo>
                    <a:pt x="1328" y="1660"/>
                  </a:lnTo>
                  <a:lnTo>
                    <a:pt x="1331" y="1656"/>
                  </a:lnTo>
                  <a:lnTo>
                    <a:pt x="1335" y="1656"/>
                  </a:lnTo>
                  <a:close/>
                  <a:moveTo>
                    <a:pt x="1314" y="1491"/>
                  </a:moveTo>
                  <a:lnTo>
                    <a:pt x="1314" y="1491"/>
                  </a:lnTo>
                  <a:lnTo>
                    <a:pt x="1310" y="1491"/>
                  </a:lnTo>
                  <a:lnTo>
                    <a:pt x="1307" y="1491"/>
                  </a:lnTo>
                  <a:lnTo>
                    <a:pt x="1310" y="1487"/>
                  </a:lnTo>
                  <a:lnTo>
                    <a:pt x="1314" y="1491"/>
                  </a:lnTo>
                  <a:lnTo>
                    <a:pt x="1314" y="1491"/>
                  </a:lnTo>
                  <a:lnTo>
                    <a:pt x="1314" y="1491"/>
                  </a:lnTo>
                  <a:close/>
                  <a:moveTo>
                    <a:pt x="1314" y="1484"/>
                  </a:moveTo>
                  <a:lnTo>
                    <a:pt x="1314" y="1484"/>
                  </a:lnTo>
                  <a:lnTo>
                    <a:pt x="1317" y="1484"/>
                  </a:lnTo>
                  <a:lnTo>
                    <a:pt x="1321" y="1484"/>
                  </a:lnTo>
                  <a:lnTo>
                    <a:pt x="1321" y="1484"/>
                  </a:lnTo>
                  <a:lnTo>
                    <a:pt x="1314" y="1484"/>
                  </a:lnTo>
                  <a:close/>
                  <a:moveTo>
                    <a:pt x="1310" y="1558"/>
                  </a:moveTo>
                  <a:lnTo>
                    <a:pt x="1310" y="1561"/>
                  </a:lnTo>
                  <a:lnTo>
                    <a:pt x="1307" y="1565"/>
                  </a:lnTo>
                  <a:lnTo>
                    <a:pt x="1303" y="1565"/>
                  </a:lnTo>
                  <a:lnTo>
                    <a:pt x="1299" y="1568"/>
                  </a:lnTo>
                  <a:lnTo>
                    <a:pt x="1299" y="1568"/>
                  </a:lnTo>
                  <a:lnTo>
                    <a:pt x="1299" y="1568"/>
                  </a:lnTo>
                  <a:lnTo>
                    <a:pt x="1296" y="1568"/>
                  </a:lnTo>
                  <a:lnTo>
                    <a:pt x="1299" y="1568"/>
                  </a:lnTo>
                  <a:lnTo>
                    <a:pt x="1303" y="1565"/>
                  </a:lnTo>
                  <a:lnTo>
                    <a:pt x="1307" y="1561"/>
                  </a:lnTo>
                  <a:lnTo>
                    <a:pt x="1310" y="1558"/>
                  </a:lnTo>
                  <a:close/>
                  <a:moveTo>
                    <a:pt x="1307" y="1670"/>
                  </a:moveTo>
                  <a:lnTo>
                    <a:pt x="1310" y="1674"/>
                  </a:lnTo>
                  <a:lnTo>
                    <a:pt x="1310" y="1674"/>
                  </a:lnTo>
                  <a:lnTo>
                    <a:pt x="1307" y="1670"/>
                  </a:lnTo>
                  <a:lnTo>
                    <a:pt x="1307" y="1670"/>
                  </a:lnTo>
                  <a:lnTo>
                    <a:pt x="1307" y="1670"/>
                  </a:lnTo>
                  <a:lnTo>
                    <a:pt x="1307" y="1670"/>
                  </a:lnTo>
                  <a:close/>
                  <a:moveTo>
                    <a:pt x="1345" y="1589"/>
                  </a:moveTo>
                  <a:lnTo>
                    <a:pt x="1324" y="1589"/>
                  </a:lnTo>
                  <a:lnTo>
                    <a:pt x="1321" y="1589"/>
                  </a:lnTo>
                  <a:lnTo>
                    <a:pt x="1317" y="1589"/>
                  </a:lnTo>
                  <a:lnTo>
                    <a:pt x="1317" y="1589"/>
                  </a:lnTo>
                  <a:lnTo>
                    <a:pt x="1317" y="1589"/>
                  </a:lnTo>
                  <a:lnTo>
                    <a:pt x="1324" y="1589"/>
                  </a:lnTo>
                  <a:lnTo>
                    <a:pt x="1331" y="1589"/>
                  </a:lnTo>
                  <a:lnTo>
                    <a:pt x="1338" y="1589"/>
                  </a:lnTo>
                  <a:lnTo>
                    <a:pt x="1342" y="1589"/>
                  </a:lnTo>
                  <a:lnTo>
                    <a:pt x="1345" y="1589"/>
                  </a:lnTo>
                  <a:lnTo>
                    <a:pt x="1349" y="1586"/>
                  </a:lnTo>
                  <a:lnTo>
                    <a:pt x="1352" y="1582"/>
                  </a:lnTo>
                  <a:lnTo>
                    <a:pt x="1356" y="1579"/>
                  </a:lnTo>
                  <a:lnTo>
                    <a:pt x="1359" y="1575"/>
                  </a:lnTo>
                  <a:lnTo>
                    <a:pt x="1363" y="1575"/>
                  </a:lnTo>
                  <a:lnTo>
                    <a:pt x="1366" y="1575"/>
                  </a:lnTo>
                  <a:lnTo>
                    <a:pt x="1359" y="1575"/>
                  </a:lnTo>
                  <a:lnTo>
                    <a:pt x="1356" y="1579"/>
                  </a:lnTo>
                  <a:lnTo>
                    <a:pt x="1352" y="1582"/>
                  </a:lnTo>
                  <a:lnTo>
                    <a:pt x="1349" y="1586"/>
                  </a:lnTo>
                  <a:lnTo>
                    <a:pt x="1345" y="1589"/>
                  </a:lnTo>
                  <a:lnTo>
                    <a:pt x="1345" y="1589"/>
                  </a:lnTo>
                  <a:close/>
                  <a:moveTo>
                    <a:pt x="1349" y="1783"/>
                  </a:moveTo>
                  <a:lnTo>
                    <a:pt x="1345" y="1755"/>
                  </a:lnTo>
                  <a:lnTo>
                    <a:pt x="1345" y="1762"/>
                  </a:lnTo>
                  <a:lnTo>
                    <a:pt x="1349" y="1783"/>
                  </a:lnTo>
                  <a:close/>
                  <a:moveTo>
                    <a:pt x="1518" y="1374"/>
                  </a:moveTo>
                  <a:lnTo>
                    <a:pt x="1518" y="1374"/>
                  </a:lnTo>
                  <a:lnTo>
                    <a:pt x="1518" y="1374"/>
                  </a:lnTo>
                  <a:lnTo>
                    <a:pt x="1518" y="1374"/>
                  </a:lnTo>
                  <a:lnTo>
                    <a:pt x="1518" y="1374"/>
                  </a:lnTo>
                  <a:close/>
                  <a:moveTo>
                    <a:pt x="1525" y="1797"/>
                  </a:moveTo>
                  <a:lnTo>
                    <a:pt x="1521" y="1797"/>
                  </a:lnTo>
                  <a:lnTo>
                    <a:pt x="1518" y="1797"/>
                  </a:lnTo>
                  <a:lnTo>
                    <a:pt x="1518" y="1797"/>
                  </a:lnTo>
                  <a:lnTo>
                    <a:pt x="1514" y="1797"/>
                  </a:lnTo>
                  <a:lnTo>
                    <a:pt x="1518" y="1797"/>
                  </a:lnTo>
                  <a:lnTo>
                    <a:pt x="1525" y="1797"/>
                  </a:lnTo>
                  <a:close/>
                  <a:moveTo>
                    <a:pt x="1497" y="1381"/>
                  </a:moveTo>
                  <a:lnTo>
                    <a:pt x="1497" y="1381"/>
                  </a:lnTo>
                  <a:lnTo>
                    <a:pt x="1493" y="1381"/>
                  </a:lnTo>
                  <a:lnTo>
                    <a:pt x="1490" y="1378"/>
                  </a:lnTo>
                  <a:lnTo>
                    <a:pt x="1483" y="1378"/>
                  </a:lnTo>
                  <a:lnTo>
                    <a:pt x="1486" y="1378"/>
                  </a:lnTo>
                  <a:lnTo>
                    <a:pt x="1493" y="1381"/>
                  </a:lnTo>
                  <a:lnTo>
                    <a:pt x="1497" y="1381"/>
                  </a:lnTo>
                  <a:close/>
                  <a:moveTo>
                    <a:pt x="1458" y="1371"/>
                  </a:moveTo>
                  <a:lnTo>
                    <a:pt x="1462" y="1371"/>
                  </a:lnTo>
                  <a:lnTo>
                    <a:pt x="1462" y="1364"/>
                  </a:lnTo>
                  <a:lnTo>
                    <a:pt x="1458" y="1360"/>
                  </a:lnTo>
                  <a:lnTo>
                    <a:pt x="1458" y="1353"/>
                  </a:lnTo>
                  <a:lnTo>
                    <a:pt x="1454" y="1353"/>
                  </a:lnTo>
                  <a:lnTo>
                    <a:pt x="1454" y="1353"/>
                  </a:lnTo>
                  <a:lnTo>
                    <a:pt x="1454" y="1353"/>
                  </a:lnTo>
                  <a:lnTo>
                    <a:pt x="1458" y="1353"/>
                  </a:lnTo>
                  <a:lnTo>
                    <a:pt x="1458" y="1357"/>
                  </a:lnTo>
                  <a:lnTo>
                    <a:pt x="1462" y="1360"/>
                  </a:lnTo>
                  <a:lnTo>
                    <a:pt x="1462" y="1367"/>
                  </a:lnTo>
                  <a:lnTo>
                    <a:pt x="1462" y="1367"/>
                  </a:lnTo>
                  <a:lnTo>
                    <a:pt x="1462" y="1374"/>
                  </a:lnTo>
                  <a:lnTo>
                    <a:pt x="1462" y="1378"/>
                  </a:lnTo>
                  <a:lnTo>
                    <a:pt x="1462" y="1385"/>
                  </a:lnTo>
                  <a:lnTo>
                    <a:pt x="1465" y="1381"/>
                  </a:lnTo>
                  <a:lnTo>
                    <a:pt x="1462" y="1385"/>
                  </a:lnTo>
                  <a:lnTo>
                    <a:pt x="1462" y="1385"/>
                  </a:lnTo>
                  <a:lnTo>
                    <a:pt x="1458" y="1381"/>
                  </a:lnTo>
                  <a:lnTo>
                    <a:pt x="1458" y="1378"/>
                  </a:lnTo>
                  <a:lnTo>
                    <a:pt x="1458" y="1371"/>
                  </a:lnTo>
                  <a:close/>
                  <a:moveTo>
                    <a:pt x="1447" y="1360"/>
                  </a:moveTo>
                  <a:lnTo>
                    <a:pt x="1447" y="1360"/>
                  </a:lnTo>
                  <a:lnTo>
                    <a:pt x="1447" y="1360"/>
                  </a:lnTo>
                  <a:lnTo>
                    <a:pt x="1447" y="1360"/>
                  </a:lnTo>
                  <a:lnTo>
                    <a:pt x="1447" y="1360"/>
                  </a:lnTo>
                  <a:lnTo>
                    <a:pt x="1447" y="1360"/>
                  </a:lnTo>
                  <a:close/>
                  <a:moveTo>
                    <a:pt x="1419" y="1617"/>
                  </a:moveTo>
                  <a:lnTo>
                    <a:pt x="1419" y="1617"/>
                  </a:lnTo>
                  <a:lnTo>
                    <a:pt x="1419" y="1617"/>
                  </a:lnTo>
                  <a:lnTo>
                    <a:pt x="1412" y="1617"/>
                  </a:lnTo>
                  <a:lnTo>
                    <a:pt x="1412" y="1617"/>
                  </a:lnTo>
                  <a:lnTo>
                    <a:pt x="1419" y="1617"/>
                  </a:lnTo>
                  <a:close/>
                  <a:moveTo>
                    <a:pt x="1409" y="1378"/>
                  </a:moveTo>
                  <a:lnTo>
                    <a:pt x="1409" y="1378"/>
                  </a:lnTo>
                  <a:lnTo>
                    <a:pt x="1405" y="1378"/>
                  </a:lnTo>
                  <a:lnTo>
                    <a:pt x="1409" y="1378"/>
                  </a:lnTo>
                  <a:lnTo>
                    <a:pt x="1409" y="1378"/>
                  </a:lnTo>
                  <a:lnTo>
                    <a:pt x="1409" y="1378"/>
                  </a:lnTo>
                  <a:close/>
                  <a:moveTo>
                    <a:pt x="1405" y="1378"/>
                  </a:moveTo>
                  <a:lnTo>
                    <a:pt x="1405" y="1378"/>
                  </a:lnTo>
                  <a:lnTo>
                    <a:pt x="1405" y="1378"/>
                  </a:lnTo>
                  <a:lnTo>
                    <a:pt x="1405" y="1378"/>
                  </a:lnTo>
                  <a:lnTo>
                    <a:pt x="1405" y="1378"/>
                  </a:lnTo>
                  <a:close/>
                  <a:moveTo>
                    <a:pt x="1426" y="1755"/>
                  </a:moveTo>
                  <a:lnTo>
                    <a:pt x="1433" y="1744"/>
                  </a:lnTo>
                  <a:lnTo>
                    <a:pt x="1437" y="1737"/>
                  </a:lnTo>
                  <a:lnTo>
                    <a:pt x="1444" y="1730"/>
                  </a:lnTo>
                  <a:lnTo>
                    <a:pt x="1451" y="1727"/>
                  </a:lnTo>
                  <a:lnTo>
                    <a:pt x="1451" y="1727"/>
                  </a:lnTo>
                  <a:lnTo>
                    <a:pt x="1454" y="1727"/>
                  </a:lnTo>
                  <a:lnTo>
                    <a:pt x="1462" y="1723"/>
                  </a:lnTo>
                  <a:lnTo>
                    <a:pt x="1454" y="1727"/>
                  </a:lnTo>
                  <a:lnTo>
                    <a:pt x="1447" y="1730"/>
                  </a:lnTo>
                  <a:lnTo>
                    <a:pt x="1437" y="1737"/>
                  </a:lnTo>
                  <a:lnTo>
                    <a:pt x="1430" y="1748"/>
                  </a:lnTo>
                  <a:lnTo>
                    <a:pt x="1430" y="1751"/>
                  </a:lnTo>
                  <a:lnTo>
                    <a:pt x="1426" y="1755"/>
                  </a:lnTo>
                  <a:close/>
                  <a:moveTo>
                    <a:pt x="1486" y="1737"/>
                  </a:moveTo>
                  <a:lnTo>
                    <a:pt x="1479" y="1730"/>
                  </a:lnTo>
                  <a:lnTo>
                    <a:pt x="1472" y="1727"/>
                  </a:lnTo>
                  <a:lnTo>
                    <a:pt x="1479" y="1730"/>
                  </a:lnTo>
                  <a:lnTo>
                    <a:pt x="1486" y="1737"/>
                  </a:lnTo>
                  <a:close/>
                  <a:moveTo>
                    <a:pt x="1539" y="1374"/>
                  </a:moveTo>
                  <a:lnTo>
                    <a:pt x="1539" y="1378"/>
                  </a:lnTo>
                  <a:lnTo>
                    <a:pt x="1539" y="1378"/>
                  </a:lnTo>
                  <a:lnTo>
                    <a:pt x="1539" y="1378"/>
                  </a:lnTo>
                  <a:lnTo>
                    <a:pt x="1536" y="1374"/>
                  </a:lnTo>
                  <a:lnTo>
                    <a:pt x="1536" y="1374"/>
                  </a:lnTo>
                  <a:lnTo>
                    <a:pt x="1532" y="1374"/>
                  </a:lnTo>
                  <a:lnTo>
                    <a:pt x="1532" y="1374"/>
                  </a:lnTo>
                  <a:lnTo>
                    <a:pt x="1532" y="1374"/>
                  </a:lnTo>
                  <a:lnTo>
                    <a:pt x="1536" y="1374"/>
                  </a:lnTo>
                  <a:lnTo>
                    <a:pt x="1539" y="1374"/>
                  </a:lnTo>
                  <a:close/>
                  <a:moveTo>
                    <a:pt x="1528" y="1374"/>
                  </a:moveTo>
                  <a:lnTo>
                    <a:pt x="1528" y="1374"/>
                  </a:lnTo>
                  <a:lnTo>
                    <a:pt x="1528" y="1374"/>
                  </a:lnTo>
                  <a:lnTo>
                    <a:pt x="1528" y="1374"/>
                  </a:lnTo>
                  <a:lnTo>
                    <a:pt x="1525" y="1374"/>
                  </a:lnTo>
                  <a:lnTo>
                    <a:pt x="1525" y="1374"/>
                  </a:lnTo>
                  <a:lnTo>
                    <a:pt x="1525" y="1374"/>
                  </a:lnTo>
                  <a:lnTo>
                    <a:pt x="1528" y="1374"/>
                  </a:lnTo>
                  <a:lnTo>
                    <a:pt x="1528" y="1374"/>
                  </a:lnTo>
                  <a:close/>
                  <a:moveTo>
                    <a:pt x="1514" y="1374"/>
                  </a:moveTo>
                  <a:lnTo>
                    <a:pt x="1514" y="1378"/>
                  </a:lnTo>
                  <a:lnTo>
                    <a:pt x="1518" y="1374"/>
                  </a:lnTo>
                  <a:lnTo>
                    <a:pt x="1518" y="1374"/>
                  </a:lnTo>
                  <a:lnTo>
                    <a:pt x="1521" y="1378"/>
                  </a:lnTo>
                  <a:lnTo>
                    <a:pt x="1518" y="1378"/>
                  </a:lnTo>
                  <a:lnTo>
                    <a:pt x="1514" y="1374"/>
                  </a:lnTo>
                  <a:lnTo>
                    <a:pt x="1514" y="1378"/>
                  </a:lnTo>
                  <a:lnTo>
                    <a:pt x="1514" y="1378"/>
                  </a:lnTo>
                  <a:lnTo>
                    <a:pt x="1511" y="1374"/>
                  </a:lnTo>
                  <a:lnTo>
                    <a:pt x="1511" y="1374"/>
                  </a:lnTo>
                  <a:lnTo>
                    <a:pt x="1511" y="1374"/>
                  </a:lnTo>
                  <a:lnTo>
                    <a:pt x="1514" y="1374"/>
                  </a:lnTo>
                  <a:close/>
                  <a:moveTo>
                    <a:pt x="1504" y="1374"/>
                  </a:moveTo>
                  <a:lnTo>
                    <a:pt x="1504" y="1374"/>
                  </a:lnTo>
                  <a:lnTo>
                    <a:pt x="1500" y="1374"/>
                  </a:lnTo>
                  <a:lnTo>
                    <a:pt x="1497" y="1374"/>
                  </a:lnTo>
                  <a:lnTo>
                    <a:pt x="1497" y="1374"/>
                  </a:lnTo>
                  <a:lnTo>
                    <a:pt x="1500" y="1374"/>
                  </a:lnTo>
                  <a:lnTo>
                    <a:pt x="1504" y="1374"/>
                  </a:lnTo>
                  <a:close/>
                  <a:moveTo>
                    <a:pt x="1444" y="1360"/>
                  </a:moveTo>
                  <a:lnTo>
                    <a:pt x="1440" y="1357"/>
                  </a:lnTo>
                  <a:lnTo>
                    <a:pt x="1440" y="1357"/>
                  </a:lnTo>
                  <a:lnTo>
                    <a:pt x="1444" y="1357"/>
                  </a:lnTo>
                  <a:lnTo>
                    <a:pt x="1444" y="1360"/>
                  </a:lnTo>
                  <a:close/>
                  <a:moveTo>
                    <a:pt x="1402" y="1360"/>
                  </a:moveTo>
                  <a:lnTo>
                    <a:pt x="1412" y="1364"/>
                  </a:lnTo>
                  <a:lnTo>
                    <a:pt x="1416" y="1367"/>
                  </a:lnTo>
                  <a:lnTo>
                    <a:pt x="1416" y="1367"/>
                  </a:lnTo>
                  <a:lnTo>
                    <a:pt x="1412" y="1364"/>
                  </a:lnTo>
                  <a:lnTo>
                    <a:pt x="1409" y="1360"/>
                  </a:lnTo>
                  <a:lnTo>
                    <a:pt x="1405" y="1360"/>
                  </a:lnTo>
                  <a:lnTo>
                    <a:pt x="1398" y="1360"/>
                  </a:lnTo>
                  <a:lnTo>
                    <a:pt x="1395" y="1357"/>
                  </a:lnTo>
                  <a:lnTo>
                    <a:pt x="1391" y="1357"/>
                  </a:lnTo>
                  <a:lnTo>
                    <a:pt x="1391" y="1357"/>
                  </a:lnTo>
                  <a:lnTo>
                    <a:pt x="1391" y="1357"/>
                  </a:lnTo>
                  <a:lnTo>
                    <a:pt x="1395" y="1357"/>
                  </a:lnTo>
                  <a:lnTo>
                    <a:pt x="1402" y="1360"/>
                  </a:lnTo>
                  <a:close/>
                  <a:moveTo>
                    <a:pt x="1363" y="1406"/>
                  </a:moveTo>
                  <a:lnTo>
                    <a:pt x="1384" y="1413"/>
                  </a:lnTo>
                  <a:lnTo>
                    <a:pt x="1384" y="1413"/>
                  </a:lnTo>
                  <a:lnTo>
                    <a:pt x="1363" y="1406"/>
                  </a:lnTo>
                  <a:lnTo>
                    <a:pt x="1359" y="1406"/>
                  </a:lnTo>
                  <a:lnTo>
                    <a:pt x="1356" y="1406"/>
                  </a:lnTo>
                  <a:lnTo>
                    <a:pt x="1349" y="1406"/>
                  </a:lnTo>
                  <a:lnTo>
                    <a:pt x="1352" y="1406"/>
                  </a:lnTo>
                  <a:lnTo>
                    <a:pt x="1363" y="1406"/>
                  </a:lnTo>
                  <a:close/>
                  <a:moveTo>
                    <a:pt x="1380" y="1568"/>
                  </a:moveTo>
                  <a:lnTo>
                    <a:pt x="1380" y="1568"/>
                  </a:lnTo>
                  <a:lnTo>
                    <a:pt x="1380" y="1568"/>
                  </a:lnTo>
                  <a:lnTo>
                    <a:pt x="1377" y="1572"/>
                  </a:lnTo>
                  <a:lnTo>
                    <a:pt x="1377" y="1575"/>
                  </a:lnTo>
                  <a:lnTo>
                    <a:pt x="1373" y="1575"/>
                  </a:lnTo>
                  <a:lnTo>
                    <a:pt x="1377" y="1572"/>
                  </a:lnTo>
                  <a:lnTo>
                    <a:pt x="1377" y="1568"/>
                  </a:lnTo>
                  <a:lnTo>
                    <a:pt x="1380" y="1568"/>
                  </a:lnTo>
                  <a:lnTo>
                    <a:pt x="1380" y="1568"/>
                  </a:lnTo>
                  <a:close/>
                  <a:moveTo>
                    <a:pt x="1307" y="1240"/>
                  </a:moveTo>
                  <a:lnTo>
                    <a:pt x="1303" y="1240"/>
                  </a:lnTo>
                  <a:lnTo>
                    <a:pt x="1303" y="1244"/>
                  </a:lnTo>
                  <a:lnTo>
                    <a:pt x="1307" y="1240"/>
                  </a:lnTo>
                  <a:lnTo>
                    <a:pt x="1307" y="1240"/>
                  </a:lnTo>
                  <a:close/>
                  <a:moveTo>
                    <a:pt x="1303" y="1244"/>
                  </a:moveTo>
                  <a:lnTo>
                    <a:pt x="1303" y="1244"/>
                  </a:lnTo>
                  <a:lnTo>
                    <a:pt x="1303" y="1244"/>
                  </a:lnTo>
                  <a:lnTo>
                    <a:pt x="1303" y="1244"/>
                  </a:lnTo>
                  <a:lnTo>
                    <a:pt x="1303" y="1244"/>
                  </a:lnTo>
                  <a:close/>
                  <a:moveTo>
                    <a:pt x="1236" y="1424"/>
                  </a:moveTo>
                  <a:lnTo>
                    <a:pt x="1236" y="1424"/>
                  </a:lnTo>
                  <a:lnTo>
                    <a:pt x="1236" y="1420"/>
                  </a:lnTo>
                  <a:lnTo>
                    <a:pt x="1233" y="1417"/>
                  </a:lnTo>
                  <a:lnTo>
                    <a:pt x="1229" y="1417"/>
                  </a:lnTo>
                  <a:lnTo>
                    <a:pt x="1233" y="1420"/>
                  </a:lnTo>
                  <a:lnTo>
                    <a:pt x="1236" y="1424"/>
                  </a:lnTo>
                  <a:close/>
                  <a:moveTo>
                    <a:pt x="1225" y="1410"/>
                  </a:moveTo>
                  <a:lnTo>
                    <a:pt x="1222" y="1410"/>
                  </a:lnTo>
                  <a:lnTo>
                    <a:pt x="1222" y="1410"/>
                  </a:lnTo>
                  <a:lnTo>
                    <a:pt x="1222" y="1410"/>
                  </a:lnTo>
                  <a:lnTo>
                    <a:pt x="1225" y="1410"/>
                  </a:lnTo>
                  <a:close/>
                  <a:moveTo>
                    <a:pt x="1225" y="1410"/>
                  </a:moveTo>
                  <a:lnTo>
                    <a:pt x="1225" y="1413"/>
                  </a:lnTo>
                  <a:lnTo>
                    <a:pt x="1225" y="1413"/>
                  </a:lnTo>
                  <a:lnTo>
                    <a:pt x="1225" y="1413"/>
                  </a:lnTo>
                  <a:lnTo>
                    <a:pt x="1225" y="1410"/>
                  </a:lnTo>
                  <a:close/>
                  <a:moveTo>
                    <a:pt x="1225" y="1413"/>
                  </a:moveTo>
                  <a:lnTo>
                    <a:pt x="1225" y="1413"/>
                  </a:lnTo>
                  <a:lnTo>
                    <a:pt x="1229" y="1417"/>
                  </a:lnTo>
                  <a:lnTo>
                    <a:pt x="1225" y="1413"/>
                  </a:lnTo>
                  <a:lnTo>
                    <a:pt x="1225" y="1413"/>
                  </a:lnTo>
                  <a:close/>
                  <a:moveTo>
                    <a:pt x="1236" y="1427"/>
                  </a:moveTo>
                  <a:lnTo>
                    <a:pt x="1236" y="1431"/>
                  </a:lnTo>
                  <a:lnTo>
                    <a:pt x="1236" y="1434"/>
                  </a:lnTo>
                  <a:lnTo>
                    <a:pt x="1236" y="1431"/>
                  </a:lnTo>
                  <a:lnTo>
                    <a:pt x="1236" y="1427"/>
                  </a:lnTo>
                  <a:close/>
                  <a:moveTo>
                    <a:pt x="1271" y="1565"/>
                  </a:moveTo>
                  <a:lnTo>
                    <a:pt x="1271" y="1561"/>
                  </a:lnTo>
                  <a:lnTo>
                    <a:pt x="1271" y="1561"/>
                  </a:lnTo>
                  <a:lnTo>
                    <a:pt x="1275" y="1561"/>
                  </a:lnTo>
                  <a:lnTo>
                    <a:pt x="1278" y="1561"/>
                  </a:lnTo>
                  <a:lnTo>
                    <a:pt x="1275" y="1561"/>
                  </a:lnTo>
                  <a:lnTo>
                    <a:pt x="1271" y="1561"/>
                  </a:lnTo>
                  <a:lnTo>
                    <a:pt x="1271" y="1565"/>
                  </a:lnTo>
                  <a:close/>
                  <a:moveTo>
                    <a:pt x="1289" y="1677"/>
                  </a:moveTo>
                  <a:lnTo>
                    <a:pt x="1292" y="1677"/>
                  </a:lnTo>
                  <a:lnTo>
                    <a:pt x="1299" y="1674"/>
                  </a:lnTo>
                  <a:lnTo>
                    <a:pt x="1307" y="1670"/>
                  </a:lnTo>
                  <a:lnTo>
                    <a:pt x="1296" y="1677"/>
                  </a:lnTo>
                  <a:lnTo>
                    <a:pt x="1289" y="1677"/>
                  </a:lnTo>
                  <a:close/>
                  <a:moveTo>
                    <a:pt x="1384" y="1765"/>
                  </a:moveTo>
                  <a:lnTo>
                    <a:pt x="1370" y="1765"/>
                  </a:lnTo>
                  <a:lnTo>
                    <a:pt x="1370" y="1765"/>
                  </a:lnTo>
                  <a:lnTo>
                    <a:pt x="1366" y="1772"/>
                  </a:lnTo>
                  <a:lnTo>
                    <a:pt x="1363" y="1776"/>
                  </a:lnTo>
                  <a:lnTo>
                    <a:pt x="1356" y="1783"/>
                  </a:lnTo>
                  <a:lnTo>
                    <a:pt x="1356" y="1783"/>
                  </a:lnTo>
                  <a:lnTo>
                    <a:pt x="1352" y="1783"/>
                  </a:lnTo>
                  <a:lnTo>
                    <a:pt x="1356" y="1783"/>
                  </a:lnTo>
                  <a:lnTo>
                    <a:pt x="1356" y="1779"/>
                  </a:lnTo>
                  <a:lnTo>
                    <a:pt x="1359" y="1779"/>
                  </a:lnTo>
                  <a:lnTo>
                    <a:pt x="1359" y="1776"/>
                  </a:lnTo>
                  <a:lnTo>
                    <a:pt x="1363" y="1772"/>
                  </a:lnTo>
                  <a:lnTo>
                    <a:pt x="1366" y="1769"/>
                  </a:lnTo>
                  <a:lnTo>
                    <a:pt x="1370" y="1765"/>
                  </a:lnTo>
                  <a:lnTo>
                    <a:pt x="1370" y="1765"/>
                  </a:lnTo>
                  <a:lnTo>
                    <a:pt x="1388" y="1765"/>
                  </a:lnTo>
                  <a:lnTo>
                    <a:pt x="1391" y="1769"/>
                  </a:lnTo>
                  <a:lnTo>
                    <a:pt x="1391" y="1769"/>
                  </a:lnTo>
                  <a:lnTo>
                    <a:pt x="1388" y="1769"/>
                  </a:lnTo>
                  <a:lnTo>
                    <a:pt x="1384" y="1765"/>
                  </a:lnTo>
                  <a:close/>
                  <a:moveTo>
                    <a:pt x="1402" y="1772"/>
                  </a:moveTo>
                  <a:lnTo>
                    <a:pt x="1405" y="1769"/>
                  </a:lnTo>
                  <a:lnTo>
                    <a:pt x="1405" y="1769"/>
                  </a:lnTo>
                  <a:lnTo>
                    <a:pt x="1395" y="1779"/>
                  </a:lnTo>
                  <a:lnTo>
                    <a:pt x="1402" y="1772"/>
                  </a:lnTo>
                  <a:close/>
                  <a:moveTo>
                    <a:pt x="1423" y="1772"/>
                  </a:moveTo>
                  <a:lnTo>
                    <a:pt x="1423" y="1776"/>
                  </a:lnTo>
                  <a:lnTo>
                    <a:pt x="1423" y="1779"/>
                  </a:lnTo>
                  <a:lnTo>
                    <a:pt x="1423" y="1776"/>
                  </a:lnTo>
                  <a:lnTo>
                    <a:pt x="1423" y="1772"/>
                  </a:lnTo>
                  <a:close/>
                  <a:moveTo>
                    <a:pt x="1483" y="1966"/>
                  </a:moveTo>
                  <a:lnTo>
                    <a:pt x="1483" y="1959"/>
                  </a:lnTo>
                  <a:lnTo>
                    <a:pt x="1479" y="1949"/>
                  </a:lnTo>
                  <a:lnTo>
                    <a:pt x="1483" y="1956"/>
                  </a:lnTo>
                  <a:lnTo>
                    <a:pt x="1483" y="1959"/>
                  </a:lnTo>
                  <a:lnTo>
                    <a:pt x="1483" y="1963"/>
                  </a:lnTo>
                  <a:lnTo>
                    <a:pt x="1483" y="1966"/>
                  </a:lnTo>
                  <a:close/>
                  <a:moveTo>
                    <a:pt x="1479" y="1942"/>
                  </a:moveTo>
                  <a:lnTo>
                    <a:pt x="1479" y="1934"/>
                  </a:lnTo>
                  <a:lnTo>
                    <a:pt x="1479" y="1927"/>
                  </a:lnTo>
                  <a:lnTo>
                    <a:pt x="1483" y="1924"/>
                  </a:lnTo>
                  <a:lnTo>
                    <a:pt x="1479" y="1931"/>
                  </a:lnTo>
                  <a:lnTo>
                    <a:pt x="1479" y="1942"/>
                  </a:lnTo>
                  <a:close/>
                  <a:moveTo>
                    <a:pt x="1511" y="1913"/>
                  </a:moveTo>
                  <a:lnTo>
                    <a:pt x="1518" y="1920"/>
                  </a:lnTo>
                  <a:lnTo>
                    <a:pt x="1514" y="1917"/>
                  </a:lnTo>
                  <a:lnTo>
                    <a:pt x="1511" y="1913"/>
                  </a:lnTo>
                  <a:close/>
                  <a:moveTo>
                    <a:pt x="1543" y="1934"/>
                  </a:moveTo>
                  <a:lnTo>
                    <a:pt x="1543" y="1934"/>
                  </a:lnTo>
                  <a:lnTo>
                    <a:pt x="1543" y="1931"/>
                  </a:lnTo>
                  <a:lnTo>
                    <a:pt x="1536" y="1927"/>
                  </a:lnTo>
                  <a:lnTo>
                    <a:pt x="1528" y="1924"/>
                  </a:lnTo>
                  <a:lnTo>
                    <a:pt x="1525" y="1924"/>
                  </a:lnTo>
                  <a:lnTo>
                    <a:pt x="1521" y="1920"/>
                  </a:lnTo>
                  <a:lnTo>
                    <a:pt x="1525" y="1924"/>
                  </a:lnTo>
                  <a:lnTo>
                    <a:pt x="1532" y="1927"/>
                  </a:lnTo>
                  <a:lnTo>
                    <a:pt x="1539" y="1931"/>
                  </a:lnTo>
                  <a:lnTo>
                    <a:pt x="1543" y="1934"/>
                  </a:lnTo>
                  <a:lnTo>
                    <a:pt x="1557" y="1949"/>
                  </a:lnTo>
                  <a:lnTo>
                    <a:pt x="1543" y="193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5882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413" name="Group 341"/>
            <p:cNvGrpSpPr>
              <a:grpSpLocks/>
            </p:cNvGrpSpPr>
            <p:nvPr userDrawn="1"/>
          </p:nvGrpSpPr>
          <p:grpSpPr bwMode="auto">
            <a:xfrm>
              <a:off x="3794" y="346"/>
              <a:ext cx="1173" cy="782"/>
              <a:chOff x="698" y="-2896"/>
              <a:chExt cx="1216" cy="793"/>
            </a:xfrm>
          </p:grpSpPr>
          <p:sp>
            <p:nvSpPr>
              <p:cNvPr id="3414" name="Freeform 342"/>
              <p:cNvSpPr>
                <a:spLocks/>
              </p:cNvSpPr>
              <p:nvPr userDrawn="1"/>
            </p:nvSpPr>
            <p:spPr bwMode="gray">
              <a:xfrm>
                <a:off x="1875" y="-2600"/>
                <a:ext cx="25" cy="18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4" y="14"/>
                  </a:cxn>
                  <a:cxn ang="0">
                    <a:pos x="11" y="18"/>
                  </a:cxn>
                  <a:cxn ang="0">
                    <a:pos x="18" y="18"/>
                  </a:cxn>
                  <a:cxn ang="0">
                    <a:pos x="25" y="14"/>
                  </a:cxn>
                  <a:cxn ang="0">
                    <a:pos x="25" y="14"/>
                  </a:cxn>
                  <a:cxn ang="0">
                    <a:pos x="25" y="11"/>
                  </a:cxn>
                  <a:cxn ang="0">
                    <a:pos x="21" y="7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4" y="4"/>
                  </a:cxn>
                  <a:cxn ang="0">
                    <a:pos x="0" y="7"/>
                  </a:cxn>
                </a:cxnLst>
                <a:rect l="0" t="0" r="r" b="b"/>
                <a:pathLst>
                  <a:path w="25" h="18">
                    <a:moveTo>
                      <a:pt x="0" y="7"/>
                    </a:moveTo>
                    <a:lnTo>
                      <a:pt x="4" y="14"/>
                    </a:lnTo>
                    <a:lnTo>
                      <a:pt x="11" y="18"/>
                    </a:lnTo>
                    <a:lnTo>
                      <a:pt x="18" y="18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5" y="11"/>
                    </a:lnTo>
                    <a:lnTo>
                      <a:pt x="21" y="7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0" y="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15" name="Freeform 343"/>
              <p:cNvSpPr>
                <a:spLocks/>
              </p:cNvSpPr>
              <p:nvPr userDrawn="1"/>
            </p:nvSpPr>
            <p:spPr bwMode="gray">
              <a:xfrm>
                <a:off x="1452" y="-2797"/>
                <a:ext cx="462" cy="694"/>
              </a:xfrm>
              <a:custGeom>
                <a:avLst/>
                <a:gdLst/>
                <a:ahLst/>
                <a:cxnLst>
                  <a:cxn ang="0">
                    <a:pos x="53" y="162"/>
                  </a:cxn>
                  <a:cxn ang="0">
                    <a:pos x="71" y="179"/>
                  </a:cxn>
                  <a:cxn ang="0">
                    <a:pos x="57" y="208"/>
                  </a:cxn>
                  <a:cxn ang="0">
                    <a:pos x="29" y="222"/>
                  </a:cxn>
                  <a:cxn ang="0">
                    <a:pos x="0" y="236"/>
                  </a:cxn>
                  <a:cxn ang="0">
                    <a:pos x="25" y="267"/>
                  </a:cxn>
                  <a:cxn ang="0">
                    <a:pos x="53" y="271"/>
                  </a:cxn>
                  <a:cxn ang="0">
                    <a:pos x="39" y="285"/>
                  </a:cxn>
                  <a:cxn ang="0">
                    <a:pos x="22" y="285"/>
                  </a:cxn>
                  <a:cxn ang="0">
                    <a:pos x="25" y="310"/>
                  </a:cxn>
                  <a:cxn ang="0">
                    <a:pos x="50" y="334"/>
                  </a:cxn>
                  <a:cxn ang="0">
                    <a:pos x="106" y="317"/>
                  </a:cxn>
                  <a:cxn ang="0">
                    <a:pos x="131" y="334"/>
                  </a:cxn>
                  <a:cxn ang="0">
                    <a:pos x="148" y="405"/>
                  </a:cxn>
                  <a:cxn ang="0">
                    <a:pos x="148" y="430"/>
                  </a:cxn>
                  <a:cxn ang="0">
                    <a:pos x="145" y="454"/>
                  </a:cxn>
                  <a:cxn ang="0">
                    <a:pos x="159" y="454"/>
                  </a:cxn>
                  <a:cxn ang="0">
                    <a:pos x="177" y="472"/>
                  </a:cxn>
                  <a:cxn ang="0">
                    <a:pos x="162" y="479"/>
                  </a:cxn>
                  <a:cxn ang="0">
                    <a:pos x="180" y="496"/>
                  </a:cxn>
                  <a:cxn ang="0">
                    <a:pos x="166" y="532"/>
                  </a:cxn>
                  <a:cxn ang="0">
                    <a:pos x="159" y="570"/>
                  </a:cxn>
                  <a:cxn ang="0">
                    <a:pos x="187" y="651"/>
                  </a:cxn>
                  <a:cxn ang="0">
                    <a:pos x="219" y="680"/>
                  </a:cxn>
                  <a:cxn ang="0">
                    <a:pos x="222" y="683"/>
                  </a:cxn>
                  <a:cxn ang="0">
                    <a:pos x="247" y="669"/>
                  </a:cxn>
                  <a:cxn ang="0">
                    <a:pos x="258" y="637"/>
                  </a:cxn>
                  <a:cxn ang="0">
                    <a:pos x="275" y="595"/>
                  </a:cxn>
                  <a:cxn ang="0">
                    <a:pos x="303" y="577"/>
                  </a:cxn>
                  <a:cxn ang="0">
                    <a:pos x="342" y="542"/>
                  </a:cxn>
                  <a:cxn ang="0">
                    <a:pos x="367" y="532"/>
                  </a:cxn>
                  <a:cxn ang="0">
                    <a:pos x="388" y="514"/>
                  </a:cxn>
                  <a:cxn ang="0">
                    <a:pos x="395" y="489"/>
                  </a:cxn>
                  <a:cxn ang="0">
                    <a:pos x="356" y="496"/>
                  </a:cxn>
                  <a:cxn ang="0">
                    <a:pos x="367" y="493"/>
                  </a:cxn>
                  <a:cxn ang="0">
                    <a:pos x="377" y="458"/>
                  </a:cxn>
                  <a:cxn ang="0">
                    <a:pos x="395" y="472"/>
                  </a:cxn>
                  <a:cxn ang="0">
                    <a:pos x="402" y="440"/>
                  </a:cxn>
                  <a:cxn ang="0">
                    <a:pos x="402" y="405"/>
                  </a:cxn>
                  <a:cxn ang="0">
                    <a:pos x="434" y="384"/>
                  </a:cxn>
                  <a:cxn ang="0">
                    <a:pos x="437" y="334"/>
                  </a:cxn>
                  <a:cxn ang="0">
                    <a:pos x="402" y="324"/>
                  </a:cxn>
                  <a:cxn ang="0">
                    <a:pos x="398" y="282"/>
                  </a:cxn>
                  <a:cxn ang="0">
                    <a:pos x="398" y="246"/>
                  </a:cxn>
                  <a:cxn ang="0">
                    <a:pos x="413" y="179"/>
                  </a:cxn>
                  <a:cxn ang="0">
                    <a:pos x="430" y="158"/>
                  </a:cxn>
                  <a:cxn ang="0">
                    <a:pos x="420" y="144"/>
                  </a:cxn>
                  <a:cxn ang="0">
                    <a:pos x="458" y="95"/>
                  </a:cxn>
                  <a:cxn ang="0">
                    <a:pos x="434" y="77"/>
                  </a:cxn>
                  <a:cxn ang="0">
                    <a:pos x="427" y="102"/>
                  </a:cxn>
                  <a:cxn ang="0">
                    <a:pos x="377" y="141"/>
                  </a:cxn>
                  <a:cxn ang="0">
                    <a:pos x="416" y="67"/>
                  </a:cxn>
                  <a:cxn ang="0">
                    <a:pos x="377" y="88"/>
                  </a:cxn>
                  <a:cxn ang="0">
                    <a:pos x="377" y="60"/>
                  </a:cxn>
                  <a:cxn ang="0">
                    <a:pos x="349" y="63"/>
                  </a:cxn>
                  <a:cxn ang="0">
                    <a:pos x="388" y="45"/>
                  </a:cxn>
                  <a:cxn ang="0">
                    <a:pos x="356" y="17"/>
                  </a:cxn>
                  <a:cxn ang="0">
                    <a:pos x="303" y="38"/>
                  </a:cxn>
                  <a:cxn ang="0">
                    <a:pos x="339" y="10"/>
                  </a:cxn>
                  <a:cxn ang="0">
                    <a:pos x="229" y="35"/>
                  </a:cxn>
                  <a:cxn ang="0">
                    <a:pos x="173" y="56"/>
                  </a:cxn>
                  <a:cxn ang="0">
                    <a:pos x="103" y="84"/>
                  </a:cxn>
                  <a:cxn ang="0">
                    <a:pos x="99" y="127"/>
                  </a:cxn>
                </a:cxnLst>
                <a:rect l="0" t="0" r="r" b="b"/>
                <a:pathLst>
                  <a:path w="462" h="694">
                    <a:moveTo>
                      <a:pt x="71" y="134"/>
                    </a:moveTo>
                    <a:lnTo>
                      <a:pt x="57" y="137"/>
                    </a:lnTo>
                    <a:lnTo>
                      <a:pt x="60" y="137"/>
                    </a:lnTo>
                    <a:lnTo>
                      <a:pt x="57" y="141"/>
                    </a:lnTo>
                    <a:lnTo>
                      <a:pt x="53" y="148"/>
                    </a:lnTo>
                    <a:lnTo>
                      <a:pt x="53" y="148"/>
                    </a:lnTo>
                    <a:lnTo>
                      <a:pt x="50" y="151"/>
                    </a:lnTo>
                    <a:lnTo>
                      <a:pt x="50" y="155"/>
                    </a:lnTo>
                    <a:lnTo>
                      <a:pt x="53" y="162"/>
                    </a:lnTo>
                    <a:lnTo>
                      <a:pt x="53" y="162"/>
                    </a:lnTo>
                    <a:lnTo>
                      <a:pt x="57" y="162"/>
                    </a:lnTo>
                    <a:lnTo>
                      <a:pt x="64" y="165"/>
                    </a:lnTo>
                    <a:lnTo>
                      <a:pt x="71" y="165"/>
                    </a:lnTo>
                    <a:lnTo>
                      <a:pt x="71" y="165"/>
                    </a:lnTo>
                    <a:lnTo>
                      <a:pt x="71" y="169"/>
                    </a:lnTo>
                    <a:lnTo>
                      <a:pt x="71" y="172"/>
                    </a:lnTo>
                    <a:lnTo>
                      <a:pt x="71" y="176"/>
                    </a:lnTo>
                    <a:lnTo>
                      <a:pt x="71" y="179"/>
                    </a:lnTo>
                    <a:lnTo>
                      <a:pt x="71" y="183"/>
                    </a:lnTo>
                    <a:lnTo>
                      <a:pt x="71" y="186"/>
                    </a:lnTo>
                    <a:lnTo>
                      <a:pt x="71" y="193"/>
                    </a:lnTo>
                    <a:lnTo>
                      <a:pt x="71" y="197"/>
                    </a:lnTo>
                    <a:lnTo>
                      <a:pt x="71" y="201"/>
                    </a:lnTo>
                    <a:lnTo>
                      <a:pt x="67" y="204"/>
                    </a:lnTo>
                    <a:lnTo>
                      <a:pt x="64" y="204"/>
                    </a:lnTo>
                    <a:lnTo>
                      <a:pt x="60" y="204"/>
                    </a:lnTo>
                    <a:lnTo>
                      <a:pt x="57" y="208"/>
                    </a:lnTo>
                    <a:lnTo>
                      <a:pt x="57" y="211"/>
                    </a:lnTo>
                    <a:lnTo>
                      <a:pt x="53" y="211"/>
                    </a:lnTo>
                    <a:lnTo>
                      <a:pt x="50" y="211"/>
                    </a:lnTo>
                    <a:lnTo>
                      <a:pt x="46" y="211"/>
                    </a:lnTo>
                    <a:lnTo>
                      <a:pt x="46" y="211"/>
                    </a:lnTo>
                    <a:lnTo>
                      <a:pt x="43" y="215"/>
                    </a:lnTo>
                    <a:lnTo>
                      <a:pt x="39" y="218"/>
                    </a:lnTo>
                    <a:lnTo>
                      <a:pt x="32" y="222"/>
                    </a:lnTo>
                    <a:lnTo>
                      <a:pt x="29" y="222"/>
                    </a:lnTo>
                    <a:lnTo>
                      <a:pt x="22" y="225"/>
                    </a:lnTo>
                    <a:lnTo>
                      <a:pt x="22" y="225"/>
                    </a:lnTo>
                    <a:lnTo>
                      <a:pt x="18" y="225"/>
                    </a:lnTo>
                    <a:lnTo>
                      <a:pt x="14" y="225"/>
                    </a:lnTo>
                    <a:lnTo>
                      <a:pt x="11" y="229"/>
                    </a:lnTo>
                    <a:lnTo>
                      <a:pt x="7" y="229"/>
                    </a:lnTo>
                    <a:lnTo>
                      <a:pt x="7" y="232"/>
                    </a:lnTo>
                    <a:lnTo>
                      <a:pt x="4" y="232"/>
                    </a:lnTo>
                    <a:lnTo>
                      <a:pt x="0" y="236"/>
                    </a:lnTo>
                    <a:lnTo>
                      <a:pt x="0" y="239"/>
                    </a:lnTo>
                    <a:lnTo>
                      <a:pt x="0" y="246"/>
                    </a:lnTo>
                    <a:lnTo>
                      <a:pt x="4" y="250"/>
                    </a:lnTo>
                    <a:lnTo>
                      <a:pt x="7" y="253"/>
                    </a:lnTo>
                    <a:lnTo>
                      <a:pt x="18" y="257"/>
                    </a:lnTo>
                    <a:lnTo>
                      <a:pt x="18" y="260"/>
                    </a:lnTo>
                    <a:lnTo>
                      <a:pt x="22" y="260"/>
                    </a:lnTo>
                    <a:lnTo>
                      <a:pt x="25" y="264"/>
                    </a:lnTo>
                    <a:lnTo>
                      <a:pt x="25" y="267"/>
                    </a:lnTo>
                    <a:lnTo>
                      <a:pt x="29" y="267"/>
                    </a:lnTo>
                    <a:lnTo>
                      <a:pt x="32" y="267"/>
                    </a:lnTo>
                    <a:lnTo>
                      <a:pt x="39" y="267"/>
                    </a:lnTo>
                    <a:lnTo>
                      <a:pt x="39" y="267"/>
                    </a:lnTo>
                    <a:lnTo>
                      <a:pt x="43" y="264"/>
                    </a:lnTo>
                    <a:lnTo>
                      <a:pt x="46" y="264"/>
                    </a:lnTo>
                    <a:lnTo>
                      <a:pt x="46" y="264"/>
                    </a:lnTo>
                    <a:lnTo>
                      <a:pt x="50" y="267"/>
                    </a:lnTo>
                    <a:lnTo>
                      <a:pt x="53" y="271"/>
                    </a:lnTo>
                    <a:lnTo>
                      <a:pt x="53" y="271"/>
                    </a:lnTo>
                    <a:lnTo>
                      <a:pt x="50" y="274"/>
                    </a:lnTo>
                    <a:lnTo>
                      <a:pt x="46" y="278"/>
                    </a:lnTo>
                    <a:lnTo>
                      <a:pt x="43" y="278"/>
                    </a:lnTo>
                    <a:lnTo>
                      <a:pt x="46" y="285"/>
                    </a:lnTo>
                    <a:lnTo>
                      <a:pt x="46" y="285"/>
                    </a:lnTo>
                    <a:lnTo>
                      <a:pt x="46" y="289"/>
                    </a:lnTo>
                    <a:lnTo>
                      <a:pt x="43" y="289"/>
                    </a:lnTo>
                    <a:lnTo>
                      <a:pt x="39" y="285"/>
                    </a:lnTo>
                    <a:lnTo>
                      <a:pt x="36" y="282"/>
                    </a:lnTo>
                    <a:lnTo>
                      <a:pt x="32" y="282"/>
                    </a:lnTo>
                    <a:lnTo>
                      <a:pt x="32" y="282"/>
                    </a:lnTo>
                    <a:lnTo>
                      <a:pt x="32" y="285"/>
                    </a:lnTo>
                    <a:lnTo>
                      <a:pt x="32" y="289"/>
                    </a:lnTo>
                    <a:lnTo>
                      <a:pt x="29" y="292"/>
                    </a:lnTo>
                    <a:lnTo>
                      <a:pt x="29" y="292"/>
                    </a:lnTo>
                    <a:lnTo>
                      <a:pt x="25" y="289"/>
                    </a:lnTo>
                    <a:lnTo>
                      <a:pt x="22" y="285"/>
                    </a:lnTo>
                    <a:lnTo>
                      <a:pt x="18" y="285"/>
                    </a:lnTo>
                    <a:lnTo>
                      <a:pt x="11" y="289"/>
                    </a:lnTo>
                    <a:lnTo>
                      <a:pt x="7" y="292"/>
                    </a:lnTo>
                    <a:lnTo>
                      <a:pt x="7" y="296"/>
                    </a:lnTo>
                    <a:lnTo>
                      <a:pt x="7" y="296"/>
                    </a:lnTo>
                    <a:lnTo>
                      <a:pt x="11" y="299"/>
                    </a:lnTo>
                    <a:lnTo>
                      <a:pt x="14" y="306"/>
                    </a:lnTo>
                    <a:lnTo>
                      <a:pt x="22" y="310"/>
                    </a:lnTo>
                    <a:lnTo>
                      <a:pt x="25" y="310"/>
                    </a:lnTo>
                    <a:lnTo>
                      <a:pt x="25" y="310"/>
                    </a:lnTo>
                    <a:lnTo>
                      <a:pt x="25" y="320"/>
                    </a:lnTo>
                    <a:lnTo>
                      <a:pt x="29" y="320"/>
                    </a:lnTo>
                    <a:lnTo>
                      <a:pt x="36" y="320"/>
                    </a:lnTo>
                    <a:lnTo>
                      <a:pt x="39" y="324"/>
                    </a:lnTo>
                    <a:lnTo>
                      <a:pt x="43" y="327"/>
                    </a:lnTo>
                    <a:lnTo>
                      <a:pt x="46" y="331"/>
                    </a:lnTo>
                    <a:lnTo>
                      <a:pt x="46" y="334"/>
                    </a:lnTo>
                    <a:lnTo>
                      <a:pt x="50" y="334"/>
                    </a:lnTo>
                    <a:lnTo>
                      <a:pt x="53" y="334"/>
                    </a:lnTo>
                    <a:lnTo>
                      <a:pt x="60" y="331"/>
                    </a:lnTo>
                    <a:lnTo>
                      <a:pt x="71" y="327"/>
                    </a:lnTo>
                    <a:lnTo>
                      <a:pt x="74" y="324"/>
                    </a:lnTo>
                    <a:lnTo>
                      <a:pt x="81" y="320"/>
                    </a:lnTo>
                    <a:lnTo>
                      <a:pt x="85" y="320"/>
                    </a:lnTo>
                    <a:lnTo>
                      <a:pt x="92" y="320"/>
                    </a:lnTo>
                    <a:lnTo>
                      <a:pt x="99" y="317"/>
                    </a:lnTo>
                    <a:lnTo>
                      <a:pt x="106" y="317"/>
                    </a:lnTo>
                    <a:lnTo>
                      <a:pt x="113" y="317"/>
                    </a:lnTo>
                    <a:lnTo>
                      <a:pt x="113" y="317"/>
                    </a:lnTo>
                    <a:lnTo>
                      <a:pt x="117" y="317"/>
                    </a:lnTo>
                    <a:lnTo>
                      <a:pt x="117" y="320"/>
                    </a:lnTo>
                    <a:lnTo>
                      <a:pt x="120" y="324"/>
                    </a:lnTo>
                    <a:lnTo>
                      <a:pt x="124" y="331"/>
                    </a:lnTo>
                    <a:lnTo>
                      <a:pt x="124" y="331"/>
                    </a:lnTo>
                    <a:lnTo>
                      <a:pt x="127" y="331"/>
                    </a:lnTo>
                    <a:lnTo>
                      <a:pt x="131" y="334"/>
                    </a:lnTo>
                    <a:lnTo>
                      <a:pt x="134" y="338"/>
                    </a:lnTo>
                    <a:lnTo>
                      <a:pt x="138" y="345"/>
                    </a:lnTo>
                    <a:lnTo>
                      <a:pt x="138" y="366"/>
                    </a:lnTo>
                    <a:lnTo>
                      <a:pt x="141" y="366"/>
                    </a:lnTo>
                    <a:lnTo>
                      <a:pt x="141" y="373"/>
                    </a:lnTo>
                    <a:lnTo>
                      <a:pt x="145" y="380"/>
                    </a:lnTo>
                    <a:lnTo>
                      <a:pt x="148" y="391"/>
                    </a:lnTo>
                    <a:lnTo>
                      <a:pt x="148" y="398"/>
                    </a:lnTo>
                    <a:lnTo>
                      <a:pt x="148" y="405"/>
                    </a:lnTo>
                    <a:lnTo>
                      <a:pt x="148" y="412"/>
                    </a:lnTo>
                    <a:lnTo>
                      <a:pt x="152" y="419"/>
                    </a:lnTo>
                    <a:lnTo>
                      <a:pt x="155" y="422"/>
                    </a:lnTo>
                    <a:lnTo>
                      <a:pt x="155" y="426"/>
                    </a:lnTo>
                    <a:lnTo>
                      <a:pt x="155" y="430"/>
                    </a:lnTo>
                    <a:lnTo>
                      <a:pt x="152" y="430"/>
                    </a:lnTo>
                    <a:lnTo>
                      <a:pt x="152" y="430"/>
                    </a:lnTo>
                    <a:lnTo>
                      <a:pt x="152" y="430"/>
                    </a:lnTo>
                    <a:lnTo>
                      <a:pt x="148" y="430"/>
                    </a:lnTo>
                    <a:lnTo>
                      <a:pt x="148" y="433"/>
                    </a:lnTo>
                    <a:lnTo>
                      <a:pt x="145" y="433"/>
                    </a:lnTo>
                    <a:lnTo>
                      <a:pt x="145" y="437"/>
                    </a:lnTo>
                    <a:lnTo>
                      <a:pt x="148" y="440"/>
                    </a:lnTo>
                    <a:lnTo>
                      <a:pt x="148" y="444"/>
                    </a:lnTo>
                    <a:lnTo>
                      <a:pt x="152" y="444"/>
                    </a:lnTo>
                    <a:lnTo>
                      <a:pt x="152" y="447"/>
                    </a:lnTo>
                    <a:lnTo>
                      <a:pt x="148" y="451"/>
                    </a:lnTo>
                    <a:lnTo>
                      <a:pt x="145" y="454"/>
                    </a:lnTo>
                    <a:lnTo>
                      <a:pt x="141" y="458"/>
                    </a:lnTo>
                    <a:lnTo>
                      <a:pt x="138" y="458"/>
                    </a:lnTo>
                    <a:lnTo>
                      <a:pt x="138" y="461"/>
                    </a:lnTo>
                    <a:lnTo>
                      <a:pt x="138" y="461"/>
                    </a:lnTo>
                    <a:lnTo>
                      <a:pt x="145" y="461"/>
                    </a:lnTo>
                    <a:lnTo>
                      <a:pt x="152" y="461"/>
                    </a:lnTo>
                    <a:lnTo>
                      <a:pt x="152" y="461"/>
                    </a:lnTo>
                    <a:lnTo>
                      <a:pt x="155" y="458"/>
                    </a:lnTo>
                    <a:lnTo>
                      <a:pt x="159" y="454"/>
                    </a:lnTo>
                    <a:lnTo>
                      <a:pt x="162" y="447"/>
                    </a:lnTo>
                    <a:lnTo>
                      <a:pt x="162" y="447"/>
                    </a:lnTo>
                    <a:lnTo>
                      <a:pt x="166" y="447"/>
                    </a:lnTo>
                    <a:lnTo>
                      <a:pt x="170" y="451"/>
                    </a:lnTo>
                    <a:lnTo>
                      <a:pt x="170" y="458"/>
                    </a:lnTo>
                    <a:lnTo>
                      <a:pt x="170" y="461"/>
                    </a:lnTo>
                    <a:lnTo>
                      <a:pt x="173" y="468"/>
                    </a:lnTo>
                    <a:lnTo>
                      <a:pt x="173" y="472"/>
                    </a:lnTo>
                    <a:lnTo>
                      <a:pt x="177" y="472"/>
                    </a:lnTo>
                    <a:lnTo>
                      <a:pt x="184" y="475"/>
                    </a:lnTo>
                    <a:lnTo>
                      <a:pt x="187" y="479"/>
                    </a:lnTo>
                    <a:lnTo>
                      <a:pt x="187" y="486"/>
                    </a:lnTo>
                    <a:lnTo>
                      <a:pt x="187" y="486"/>
                    </a:lnTo>
                    <a:lnTo>
                      <a:pt x="184" y="489"/>
                    </a:lnTo>
                    <a:lnTo>
                      <a:pt x="180" y="486"/>
                    </a:lnTo>
                    <a:lnTo>
                      <a:pt x="173" y="482"/>
                    </a:lnTo>
                    <a:lnTo>
                      <a:pt x="166" y="479"/>
                    </a:lnTo>
                    <a:lnTo>
                      <a:pt x="162" y="479"/>
                    </a:lnTo>
                    <a:lnTo>
                      <a:pt x="155" y="479"/>
                    </a:lnTo>
                    <a:lnTo>
                      <a:pt x="155" y="479"/>
                    </a:lnTo>
                    <a:lnTo>
                      <a:pt x="155" y="479"/>
                    </a:lnTo>
                    <a:lnTo>
                      <a:pt x="155" y="482"/>
                    </a:lnTo>
                    <a:lnTo>
                      <a:pt x="159" y="486"/>
                    </a:lnTo>
                    <a:lnTo>
                      <a:pt x="162" y="489"/>
                    </a:lnTo>
                    <a:lnTo>
                      <a:pt x="173" y="493"/>
                    </a:lnTo>
                    <a:lnTo>
                      <a:pt x="177" y="493"/>
                    </a:lnTo>
                    <a:lnTo>
                      <a:pt x="180" y="496"/>
                    </a:lnTo>
                    <a:lnTo>
                      <a:pt x="184" y="500"/>
                    </a:lnTo>
                    <a:lnTo>
                      <a:pt x="187" y="503"/>
                    </a:lnTo>
                    <a:lnTo>
                      <a:pt x="184" y="507"/>
                    </a:lnTo>
                    <a:lnTo>
                      <a:pt x="180" y="514"/>
                    </a:lnTo>
                    <a:lnTo>
                      <a:pt x="177" y="521"/>
                    </a:lnTo>
                    <a:lnTo>
                      <a:pt x="173" y="525"/>
                    </a:lnTo>
                    <a:lnTo>
                      <a:pt x="170" y="528"/>
                    </a:lnTo>
                    <a:lnTo>
                      <a:pt x="166" y="528"/>
                    </a:lnTo>
                    <a:lnTo>
                      <a:pt x="166" y="532"/>
                    </a:lnTo>
                    <a:lnTo>
                      <a:pt x="166" y="532"/>
                    </a:lnTo>
                    <a:lnTo>
                      <a:pt x="170" y="535"/>
                    </a:lnTo>
                    <a:lnTo>
                      <a:pt x="170" y="535"/>
                    </a:lnTo>
                    <a:lnTo>
                      <a:pt x="162" y="542"/>
                    </a:lnTo>
                    <a:lnTo>
                      <a:pt x="155" y="553"/>
                    </a:lnTo>
                    <a:lnTo>
                      <a:pt x="155" y="556"/>
                    </a:lnTo>
                    <a:lnTo>
                      <a:pt x="155" y="560"/>
                    </a:lnTo>
                    <a:lnTo>
                      <a:pt x="159" y="563"/>
                    </a:lnTo>
                    <a:lnTo>
                      <a:pt x="159" y="570"/>
                    </a:lnTo>
                    <a:lnTo>
                      <a:pt x="162" y="581"/>
                    </a:lnTo>
                    <a:lnTo>
                      <a:pt x="162" y="592"/>
                    </a:lnTo>
                    <a:lnTo>
                      <a:pt x="166" y="602"/>
                    </a:lnTo>
                    <a:lnTo>
                      <a:pt x="170" y="609"/>
                    </a:lnTo>
                    <a:lnTo>
                      <a:pt x="170" y="616"/>
                    </a:lnTo>
                    <a:lnTo>
                      <a:pt x="173" y="623"/>
                    </a:lnTo>
                    <a:lnTo>
                      <a:pt x="173" y="630"/>
                    </a:lnTo>
                    <a:lnTo>
                      <a:pt x="173" y="630"/>
                    </a:lnTo>
                    <a:lnTo>
                      <a:pt x="187" y="651"/>
                    </a:lnTo>
                    <a:lnTo>
                      <a:pt x="187" y="655"/>
                    </a:lnTo>
                    <a:lnTo>
                      <a:pt x="191" y="662"/>
                    </a:lnTo>
                    <a:lnTo>
                      <a:pt x="191" y="669"/>
                    </a:lnTo>
                    <a:lnTo>
                      <a:pt x="194" y="673"/>
                    </a:lnTo>
                    <a:lnTo>
                      <a:pt x="194" y="676"/>
                    </a:lnTo>
                    <a:lnTo>
                      <a:pt x="198" y="680"/>
                    </a:lnTo>
                    <a:lnTo>
                      <a:pt x="205" y="680"/>
                    </a:lnTo>
                    <a:lnTo>
                      <a:pt x="212" y="680"/>
                    </a:lnTo>
                    <a:lnTo>
                      <a:pt x="219" y="680"/>
                    </a:lnTo>
                    <a:lnTo>
                      <a:pt x="222" y="676"/>
                    </a:lnTo>
                    <a:lnTo>
                      <a:pt x="226" y="676"/>
                    </a:lnTo>
                    <a:lnTo>
                      <a:pt x="229" y="673"/>
                    </a:lnTo>
                    <a:lnTo>
                      <a:pt x="229" y="673"/>
                    </a:lnTo>
                    <a:lnTo>
                      <a:pt x="233" y="676"/>
                    </a:lnTo>
                    <a:lnTo>
                      <a:pt x="229" y="680"/>
                    </a:lnTo>
                    <a:lnTo>
                      <a:pt x="226" y="680"/>
                    </a:lnTo>
                    <a:lnTo>
                      <a:pt x="222" y="683"/>
                    </a:lnTo>
                    <a:lnTo>
                      <a:pt x="222" y="683"/>
                    </a:lnTo>
                    <a:lnTo>
                      <a:pt x="222" y="687"/>
                    </a:lnTo>
                    <a:lnTo>
                      <a:pt x="226" y="687"/>
                    </a:lnTo>
                    <a:lnTo>
                      <a:pt x="229" y="690"/>
                    </a:lnTo>
                    <a:lnTo>
                      <a:pt x="236" y="694"/>
                    </a:lnTo>
                    <a:lnTo>
                      <a:pt x="240" y="694"/>
                    </a:lnTo>
                    <a:lnTo>
                      <a:pt x="243" y="690"/>
                    </a:lnTo>
                    <a:lnTo>
                      <a:pt x="247" y="687"/>
                    </a:lnTo>
                    <a:lnTo>
                      <a:pt x="247" y="676"/>
                    </a:lnTo>
                    <a:lnTo>
                      <a:pt x="247" y="669"/>
                    </a:lnTo>
                    <a:lnTo>
                      <a:pt x="251" y="662"/>
                    </a:lnTo>
                    <a:lnTo>
                      <a:pt x="251" y="659"/>
                    </a:lnTo>
                    <a:lnTo>
                      <a:pt x="251" y="651"/>
                    </a:lnTo>
                    <a:lnTo>
                      <a:pt x="251" y="648"/>
                    </a:lnTo>
                    <a:lnTo>
                      <a:pt x="251" y="648"/>
                    </a:lnTo>
                    <a:lnTo>
                      <a:pt x="251" y="644"/>
                    </a:lnTo>
                    <a:lnTo>
                      <a:pt x="254" y="641"/>
                    </a:lnTo>
                    <a:lnTo>
                      <a:pt x="258" y="641"/>
                    </a:lnTo>
                    <a:lnTo>
                      <a:pt x="258" y="637"/>
                    </a:lnTo>
                    <a:lnTo>
                      <a:pt x="265" y="623"/>
                    </a:lnTo>
                    <a:lnTo>
                      <a:pt x="265" y="606"/>
                    </a:lnTo>
                    <a:lnTo>
                      <a:pt x="265" y="606"/>
                    </a:lnTo>
                    <a:lnTo>
                      <a:pt x="265" y="602"/>
                    </a:lnTo>
                    <a:lnTo>
                      <a:pt x="265" y="599"/>
                    </a:lnTo>
                    <a:lnTo>
                      <a:pt x="268" y="595"/>
                    </a:lnTo>
                    <a:lnTo>
                      <a:pt x="272" y="595"/>
                    </a:lnTo>
                    <a:lnTo>
                      <a:pt x="275" y="595"/>
                    </a:lnTo>
                    <a:lnTo>
                      <a:pt x="275" y="595"/>
                    </a:lnTo>
                    <a:lnTo>
                      <a:pt x="279" y="595"/>
                    </a:lnTo>
                    <a:lnTo>
                      <a:pt x="282" y="595"/>
                    </a:lnTo>
                    <a:lnTo>
                      <a:pt x="286" y="592"/>
                    </a:lnTo>
                    <a:lnTo>
                      <a:pt x="286" y="588"/>
                    </a:lnTo>
                    <a:lnTo>
                      <a:pt x="293" y="588"/>
                    </a:lnTo>
                    <a:lnTo>
                      <a:pt x="296" y="585"/>
                    </a:lnTo>
                    <a:lnTo>
                      <a:pt x="300" y="585"/>
                    </a:lnTo>
                    <a:lnTo>
                      <a:pt x="300" y="585"/>
                    </a:lnTo>
                    <a:lnTo>
                      <a:pt x="303" y="577"/>
                    </a:lnTo>
                    <a:lnTo>
                      <a:pt x="307" y="574"/>
                    </a:lnTo>
                    <a:lnTo>
                      <a:pt x="314" y="567"/>
                    </a:lnTo>
                    <a:lnTo>
                      <a:pt x="321" y="560"/>
                    </a:lnTo>
                    <a:lnTo>
                      <a:pt x="328" y="553"/>
                    </a:lnTo>
                    <a:lnTo>
                      <a:pt x="332" y="549"/>
                    </a:lnTo>
                    <a:lnTo>
                      <a:pt x="335" y="546"/>
                    </a:lnTo>
                    <a:lnTo>
                      <a:pt x="339" y="542"/>
                    </a:lnTo>
                    <a:lnTo>
                      <a:pt x="342" y="546"/>
                    </a:lnTo>
                    <a:lnTo>
                      <a:pt x="342" y="542"/>
                    </a:lnTo>
                    <a:lnTo>
                      <a:pt x="346" y="539"/>
                    </a:lnTo>
                    <a:lnTo>
                      <a:pt x="346" y="532"/>
                    </a:lnTo>
                    <a:lnTo>
                      <a:pt x="349" y="532"/>
                    </a:lnTo>
                    <a:lnTo>
                      <a:pt x="349" y="528"/>
                    </a:lnTo>
                    <a:lnTo>
                      <a:pt x="353" y="525"/>
                    </a:lnTo>
                    <a:lnTo>
                      <a:pt x="356" y="525"/>
                    </a:lnTo>
                    <a:lnTo>
                      <a:pt x="360" y="528"/>
                    </a:lnTo>
                    <a:lnTo>
                      <a:pt x="363" y="532"/>
                    </a:lnTo>
                    <a:lnTo>
                      <a:pt x="367" y="532"/>
                    </a:lnTo>
                    <a:lnTo>
                      <a:pt x="367" y="528"/>
                    </a:lnTo>
                    <a:lnTo>
                      <a:pt x="370" y="525"/>
                    </a:lnTo>
                    <a:lnTo>
                      <a:pt x="374" y="525"/>
                    </a:lnTo>
                    <a:lnTo>
                      <a:pt x="377" y="525"/>
                    </a:lnTo>
                    <a:lnTo>
                      <a:pt x="377" y="525"/>
                    </a:lnTo>
                    <a:lnTo>
                      <a:pt x="377" y="525"/>
                    </a:lnTo>
                    <a:lnTo>
                      <a:pt x="381" y="521"/>
                    </a:lnTo>
                    <a:lnTo>
                      <a:pt x="384" y="518"/>
                    </a:lnTo>
                    <a:lnTo>
                      <a:pt x="388" y="514"/>
                    </a:lnTo>
                    <a:lnTo>
                      <a:pt x="391" y="511"/>
                    </a:lnTo>
                    <a:lnTo>
                      <a:pt x="398" y="507"/>
                    </a:lnTo>
                    <a:lnTo>
                      <a:pt x="406" y="500"/>
                    </a:lnTo>
                    <a:lnTo>
                      <a:pt x="409" y="500"/>
                    </a:lnTo>
                    <a:lnTo>
                      <a:pt x="413" y="496"/>
                    </a:lnTo>
                    <a:lnTo>
                      <a:pt x="409" y="493"/>
                    </a:lnTo>
                    <a:lnTo>
                      <a:pt x="406" y="489"/>
                    </a:lnTo>
                    <a:lnTo>
                      <a:pt x="402" y="489"/>
                    </a:lnTo>
                    <a:lnTo>
                      <a:pt x="395" y="489"/>
                    </a:lnTo>
                    <a:lnTo>
                      <a:pt x="388" y="489"/>
                    </a:lnTo>
                    <a:lnTo>
                      <a:pt x="384" y="489"/>
                    </a:lnTo>
                    <a:lnTo>
                      <a:pt x="381" y="489"/>
                    </a:lnTo>
                    <a:lnTo>
                      <a:pt x="381" y="489"/>
                    </a:lnTo>
                    <a:lnTo>
                      <a:pt x="377" y="493"/>
                    </a:lnTo>
                    <a:lnTo>
                      <a:pt x="374" y="496"/>
                    </a:lnTo>
                    <a:lnTo>
                      <a:pt x="367" y="500"/>
                    </a:lnTo>
                    <a:lnTo>
                      <a:pt x="363" y="500"/>
                    </a:lnTo>
                    <a:lnTo>
                      <a:pt x="356" y="496"/>
                    </a:lnTo>
                    <a:lnTo>
                      <a:pt x="353" y="496"/>
                    </a:lnTo>
                    <a:lnTo>
                      <a:pt x="353" y="496"/>
                    </a:lnTo>
                    <a:lnTo>
                      <a:pt x="353" y="496"/>
                    </a:lnTo>
                    <a:lnTo>
                      <a:pt x="353" y="493"/>
                    </a:lnTo>
                    <a:lnTo>
                      <a:pt x="353" y="489"/>
                    </a:lnTo>
                    <a:lnTo>
                      <a:pt x="356" y="489"/>
                    </a:lnTo>
                    <a:lnTo>
                      <a:pt x="360" y="493"/>
                    </a:lnTo>
                    <a:lnTo>
                      <a:pt x="363" y="493"/>
                    </a:lnTo>
                    <a:lnTo>
                      <a:pt x="367" y="493"/>
                    </a:lnTo>
                    <a:lnTo>
                      <a:pt x="377" y="486"/>
                    </a:lnTo>
                    <a:lnTo>
                      <a:pt x="384" y="475"/>
                    </a:lnTo>
                    <a:lnTo>
                      <a:pt x="374" y="472"/>
                    </a:lnTo>
                    <a:lnTo>
                      <a:pt x="377" y="468"/>
                    </a:lnTo>
                    <a:lnTo>
                      <a:pt x="381" y="468"/>
                    </a:lnTo>
                    <a:lnTo>
                      <a:pt x="381" y="465"/>
                    </a:lnTo>
                    <a:lnTo>
                      <a:pt x="381" y="461"/>
                    </a:lnTo>
                    <a:lnTo>
                      <a:pt x="377" y="461"/>
                    </a:lnTo>
                    <a:lnTo>
                      <a:pt x="377" y="458"/>
                    </a:lnTo>
                    <a:lnTo>
                      <a:pt x="374" y="454"/>
                    </a:lnTo>
                    <a:lnTo>
                      <a:pt x="374" y="454"/>
                    </a:lnTo>
                    <a:lnTo>
                      <a:pt x="377" y="451"/>
                    </a:lnTo>
                    <a:lnTo>
                      <a:pt x="381" y="451"/>
                    </a:lnTo>
                    <a:lnTo>
                      <a:pt x="384" y="451"/>
                    </a:lnTo>
                    <a:lnTo>
                      <a:pt x="388" y="454"/>
                    </a:lnTo>
                    <a:lnTo>
                      <a:pt x="391" y="458"/>
                    </a:lnTo>
                    <a:lnTo>
                      <a:pt x="391" y="468"/>
                    </a:lnTo>
                    <a:lnTo>
                      <a:pt x="395" y="472"/>
                    </a:lnTo>
                    <a:lnTo>
                      <a:pt x="398" y="479"/>
                    </a:lnTo>
                    <a:lnTo>
                      <a:pt x="398" y="479"/>
                    </a:lnTo>
                    <a:lnTo>
                      <a:pt x="416" y="482"/>
                    </a:lnTo>
                    <a:lnTo>
                      <a:pt x="416" y="458"/>
                    </a:lnTo>
                    <a:lnTo>
                      <a:pt x="416" y="454"/>
                    </a:lnTo>
                    <a:lnTo>
                      <a:pt x="413" y="451"/>
                    </a:lnTo>
                    <a:lnTo>
                      <a:pt x="409" y="447"/>
                    </a:lnTo>
                    <a:lnTo>
                      <a:pt x="406" y="444"/>
                    </a:lnTo>
                    <a:lnTo>
                      <a:pt x="402" y="440"/>
                    </a:lnTo>
                    <a:lnTo>
                      <a:pt x="402" y="437"/>
                    </a:lnTo>
                    <a:lnTo>
                      <a:pt x="402" y="433"/>
                    </a:lnTo>
                    <a:lnTo>
                      <a:pt x="402" y="433"/>
                    </a:lnTo>
                    <a:lnTo>
                      <a:pt x="409" y="433"/>
                    </a:lnTo>
                    <a:lnTo>
                      <a:pt x="406" y="415"/>
                    </a:lnTo>
                    <a:lnTo>
                      <a:pt x="406" y="415"/>
                    </a:lnTo>
                    <a:lnTo>
                      <a:pt x="406" y="412"/>
                    </a:lnTo>
                    <a:lnTo>
                      <a:pt x="402" y="408"/>
                    </a:lnTo>
                    <a:lnTo>
                      <a:pt x="402" y="405"/>
                    </a:lnTo>
                    <a:lnTo>
                      <a:pt x="406" y="405"/>
                    </a:lnTo>
                    <a:lnTo>
                      <a:pt x="413" y="401"/>
                    </a:lnTo>
                    <a:lnTo>
                      <a:pt x="416" y="401"/>
                    </a:lnTo>
                    <a:lnTo>
                      <a:pt x="420" y="401"/>
                    </a:lnTo>
                    <a:lnTo>
                      <a:pt x="420" y="401"/>
                    </a:lnTo>
                    <a:lnTo>
                      <a:pt x="423" y="398"/>
                    </a:lnTo>
                    <a:lnTo>
                      <a:pt x="423" y="394"/>
                    </a:lnTo>
                    <a:lnTo>
                      <a:pt x="423" y="391"/>
                    </a:lnTo>
                    <a:lnTo>
                      <a:pt x="434" y="384"/>
                    </a:lnTo>
                    <a:lnTo>
                      <a:pt x="444" y="370"/>
                    </a:lnTo>
                    <a:lnTo>
                      <a:pt x="448" y="359"/>
                    </a:lnTo>
                    <a:lnTo>
                      <a:pt x="448" y="356"/>
                    </a:lnTo>
                    <a:lnTo>
                      <a:pt x="448" y="352"/>
                    </a:lnTo>
                    <a:lnTo>
                      <a:pt x="444" y="345"/>
                    </a:lnTo>
                    <a:lnTo>
                      <a:pt x="441" y="341"/>
                    </a:lnTo>
                    <a:lnTo>
                      <a:pt x="437" y="341"/>
                    </a:lnTo>
                    <a:lnTo>
                      <a:pt x="437" y="338"/>
                    </a:lnTo>
                    <a:lnTo>
                      <a:pt x="437" y="334"/>
                    </a:lnTo>
                    <a:lnTo>
                      <a:pt x="434" y="331"/>
                    </a:lnTo>
                    <a:lnTo>
                      <a:pt x="430" y="327"/>
                    </a:lnTo>
                    <a:lnTo>
                      <a:pt x="427" y="324"/>
                    </a:lnTo>
                    <a:lnTo>
                      <a:pt x="420" y="324"/>
                    </a:lnTo>
                    <a:lnTo>
                      <a:pt x="413" y="324"/>
                    </a:lnTo>
                    <a:lnTo>
                      <a:pt x="406" y="324"/>
                    </a:lnTo>
                    <a:lnTo>
                      <a:pt x="402" y="324"/>
                    </a:lnTo>
                    <a:lnTo>
                      <a:pt x="402" y="324"/>
                    </a:lnTo>
                    <a:lnTo>
                      <a:pt x="402" y="324"/>
                    </a:lnTo>
                    <a:lnTo>
                      <a:pt x="402" y="313"/>
                    </a:lnTo>
                    <a:lnTo>
                      <a:pt x="402" y="310"/>
                    </a:lnTo>
                    <a:lnTo>
                      <a:pt x="402" y="306"/>
                    </a:lnTo>
                    <a:lnTo>
                      <a:pt x="402" y="299"/>
                    </a:lnTo>
                    <a:lnTo>
                      <a:pt x="402" y="292"/>
                    </a:lnTo>
                    <a:lnTo>
                      <a:pt x="402" y="285"/>
                    </a:lnTo>
                    <a:lnTo>
                      <a:pt x="402" y="285"/>
                    </a:lnTo>
                    <a:lnTo>
                      <a:pt x="398" y="282"/>
                    </a:lnTo>
                    <a:lnTo>
                      <a:pt x="398" y="282"/>
                    </a:lnTo>
                    <a:lnTo>
                      <a:pt x="395" y="278"/>
                    </a:lnTo>
                    <a:lnTo>
                      <a:pt x="391" y="274"/>
                    </a:lnTo>
                    <a:lnTo>
                      <a:pt x="391" y="271"/>
                    </a:lnTo>
                    <a:lnTo>
                      <a:pt x="391" y="267"/>
                    </a:lnTo>
                    <a:lnTo>
                      <a:pt x="395" y="267"/>
                    </a:lnTo>
                    <a:lnTo>
                      <a:pt x="395" y="264"/>
                    </a:lnTo>
                    <a:lnTo>
                      <a:pt x="398" y="260"/>
                    </a:lnTo>
                    <a:lnTo>
                      <a:pt x="398" y="257"/>
                    </a:lnTo>
                    <a:lnTo>
                      <a:pt x="398" y="246"/>
                    </a:lnTo>
                    <a:lnTo>
                      <a:pt x="402" y="236"/>
                    </a:lnTo>
                    <a:lnTo>
                      <a:pt x="398" y="222"/>
                    </a:lnTo>
                    <a:lnTo>
                      <a:pt x="398" y="197"/>
                    </a:lnTo>
                    <a:lnTo>
                      <a:pt x="398" y="193"/>
                    </a:lnTo>
                    <a:lnTo>
                      <a:pt x="398" y="190"/>
                    </a:lnTo>
                    <a:lnTo>
                      <a:pt x="402" y="186"/>
                    </a:lnTo>
                    <a:lnTo>
                      <a:pt x="406" y="183"/>
                    </a:lnTo>
                    <a:lnTo>
                      <a:pt x="409" y="179"/>
                    </a:lnTo>
                    <a:lnTo>
                      <a:pt x="413" y="179"/>
                    </a:lnTo>
                    <a:lnTo>
                      <a:pt x="413" y="179"/>
                    </a:lnTo>
                    <a:lnTo>
                      <a:pt x="416" y="183"/>
                    </a:lnTo>
                    <a:lnTo>
                      <a:pt x="420" y="183"/>
                    </a:lnTo>
                    <a:lnTo>
                      <a:pt x="423" y="183"/>
                    </a:lnTo>
                    <a:lnTo>
                      <a:pt x="427" y="179"/>
                    </a:lnTo>
                    <a:lnTo>
                      <a:pt x="430" y="172"/>
                    </a:lnTo>
                    <a:lnTo>
                      <a:pt x="430" y="169"/>
                    </a:lnTo>
                    <a:lnTo>
                      <a:pt x="430" y="165"/>
                    </a:lnTo>
                    <a:lnTo>
                      <a:pt x="430" y="158"/>
                    </a:lnTo>
                    <a:lnTo>
                      <a:pt x="430" y="155"/>
                    </a:lnTo>
                    <a:lnTo>
                      <a:pt x="434" y="148"/>
                    </a:lnTo>
                    <a:lnTo>
                      <a:pt x="437" y="148"/>
                    </a:lnTo>
                    <a:lnTo>
                      <a:pt x="437" y="144"/>
                    </a:lnTo>
                    <a:lnTo>
                      <a:pt x="434" y="144"/>
                    </a:lnTo>
                    <a:lnTo>
                      <a:pt x="427" y="144"/>
                    </a:lnTo>
                    <a:lnTo>
                      <a:pt x="423" y="144"/>
                    </a:lnTo>
                    <a:lnTo>
                      <a:pt x="420" y="144"/>
                    </a:lnTo>
                    <a:lnTo>
                      <a:pt x="420" y="144"/>
                    </a:lnTo>
                    <a:lnTo>
                      <a:pt x="420" y="141"/>
                    </a:lnTo>
                    <a:lnTo>
                      <a:pt x="423" y="141"/>
                    </a:lnTo>
                    <a:lnTo>
                      <a:pt x="434" y="134"/>
                    </a:lnTo>
                    <a:lnTo>
                      <a:pt x="444" y="130"/>
                    </a:lnTo>
                    <a:lnTo>
                      <a:pt x="451" y="123"/>
                    </a:lnTo>
                    <a:lnTo>
                      <a:pt x="458" y="112"/>
                    </a:lnTo>
                    <a:lnTo>
                      <a:pt x="458" y="105"/>
                    </a:lnTo>
                    <a:lnTo>
                      <a:pt x="458" y="98"/>
                    </a:lnTo>
                    <a:lnTo>
                      <a:pt x="458" y="95"/>
                    </a:lnTo>
                    <a:lnTo>
                      <a:pt x="458" y="91"/>
                    </a:lnTo>
                    <a:lnTo>
                      <a:pt x="462" y="88"/>
                    </a:lnTo>
                    <a:lnTo>
                      <a:pt x="444" y="74"/>
                    </a:lnTo>
                    <a:lnTo>
                      <a:pt x="444" y="77"/>
                    </a:lnTo>
                    <a:lnTo>
                      <a:pt x="444" y="81"/>
                    </a:lnTo>
                    <a:lnTo>
                      <a:pt x="441" y="81"/>
                    </a:lnTo>
                    <a:lnTo>
                      <a:pt x="437" y="84"/>
                    </a:lnTo>
                    <a:lnTo>
                      <a:pt x="437" y="81"/>
                    </a:lnTo>
                    <a:lnTo>
                      <a:pt x="434" y="77"/>
                    </a:lnTo>
                    <a:lnTo>
                      <a:pt x="430" y="74"/>
                    </a:lnTo>
                    <a:lnTo>
                      <a:pt x="430" y="77"/>
                    </a:lnTo>
                    <a:lnTo>
                      <a:pt x="427" y="81"/>
                    </a:lnTo>
                    <a:lnTo>
                      <a:pt x="430" y="84"/>
                    </a:lnTo>
                    <a:lnTo>
                      <a:pt x="430" y="88"/>
                    </a:lnTo>
                    <a:lnTo>
                      <a:pt x="430" y="88"/>
                    </a:lnTo>
                    <a:lnTo>
                      <a:pt x="430" y="91"/>
                    </a:lnTo>
                    <a:lnTo>
                      <a:pt x="430" y="95"/>
                    </a:lnTo>
                    <a:lnTo>
                      <a:pt x="427" y="102"/>
                    </a:lnTo>
                    <a:lnTo>
                      <a:pt x="423" y="109"/>
                    </a:lnTo>
                    <a:lnTo>
                      <a:pt x="413" y="116"/>
                    </a:lnTo>
                    <a:lnTo>
                      <a:pt x="406" y="123"/>
                    </a:lnTo>
                    <a:lnTo>
                      <a:pt x="395" y="130"/>
                    </a:lnTo>
                    <a:lnTo>
                      <a:pt x="384" y="137"/>
                    </a:lnTo>
                    <a:lnTo>
                      <a:pt x="377" y="144"/>
                    </a:lnTo>
                    <a:lnTo>
                      <a:pt x="374" y="144"/>
                    </a:lnTo>
                    <a:lnTo>
                      <a:pt x="374" y="144"/>
                    </a:lnTo>
                    <a:lnTo>
                      <a:pt x="377" y="141"/>
                    </a:lnTo>
                    <a:lnTo>
                      <a:pt x="384" y="134"/>
                    </a:lnTo>
                    <a:lnTo>
                      <a:pt x="388" y="127"/>
                    </a:lnTo>
                    <a:lnTo>
                      <a:pt x="395" y="119"/>
                    </a:lnTo>
                    <a:lnTo>
                      <a:pt x="398" y="112"/>
                    </a:lnTo>
                    <a:lnTo>
                      <a:pt x="402" y="105"/>
                    </a:lnTo>
                    <a:lnTo>
                      <a:pt x="409" y="91"/>
                    </a:lnTo>
                    <a:lnTo>
                      <a:pt x="420" y="67"/>
                    </a:lnTo>
                    <a:lnTo>
                      <a:pt x="420" y="67"/>
                    </a:lnTo>
                    <a:lnTo>
                      <a:pt x="416" y="67"/>
                    </a:lnTo>
                    <a:lnTo>
                      <a:pt x="409" y="63"/>
                    </a:lnTo>
                    <a:lnTo>
                      <a:pt x="406" y="67"/>
                    </a:lnTo>
                    <a:lnTo>
                      <a:pt x="398" y="70"/>
                    </a:lnTo>
                    <a:lnTo>
                      <a:pt x="395" y="70"/>
                    </a:lnTo>
                    <a:lnTo>
                      <a:pt x="391" y="74"/>
                    </a:lnTo>
                    <a:lnTo>
                      <a:pt x="388" y="77"/>
                    </a:lnTo>
                    <a:lnTo>
                      <a:pt x="384" y="81"/>
                    </a:lnTo>
                    <a:lnTo>
                      <a:pt x="381" y="84"/>
                    </a:lnTo>
                    <a:lnTo>
                      <a:pt x="377" y="88"/>
                    </a:lnTo>
                    <a:lnTo>
                      <a:pt x="374" y="88"/>
                    </a:lnTo>
                    <a:lnTo>
                      <a:pt x="374" y="84"/>
                    </a:lnTo>
                    <a:lnTo>
                      <a:pt x="374" y="84"/>
                    </a:lnTo>
                    <a:lnTo>
                      <a:pt x="377" y="81"/>
                    </a:lnTo>
                    <a:lnTo>
                      <a:pt x="384" y="77"/>
                    </a:lnTo>
                    <a:lnTo>
                      <a:pt x="388" y="70"/>
                    </a:lnTo>
                    <a:lnTo>
                      <a:pt x="384" y="60"/>
                    </a:lnTo>
                    <a:lnTo>
                      <a:pt x="381" y="60"/>
                    </a:lnTo>
                    <a:lnTo>
                      <a:pt x="377" y="60"/>
                    </a:lnTo>
                    <a:lnTo>
                      <a:pt x="370" y="60"/>
                    </a:lnTo>
                    <a:lnTo>
                      <a:pt x="363" y="63"/>
                    </a:lnTo>
                    <a:lnTo>
                      <a:pt x="356" y="67"/>
                    </a:lnTo>
                    <a:lnTo>
                      <a:pt x="349" y="74"/>
                    </a:lnTo>
                    <a:lnTo>
                      <a:pt x="342" y="81"/>
                    </a:lnTo>
                    <a:lnTo>
                      <a:pt x="342" y="81"/>
                    </a:lnTo>
                    <a:lnTo>
                      <a:pt x="342" y="74"/>
                    </a:lnTo>
                    <a:lnTo>
                      <a:pt x="346" y="70"/>
                    </a:lnTo>
                    <a:lnTo>
                      <a:pt x="349" y="63"/>
                    </a:lnTo>
                    <a:lnTo>
                      <a:pt x="353" y="60"/>
                    </a:lnTo>
                    <a:lnTo>
                      <a:pt x="360" y="60"/>
                    </a:lnTo>
                    <a:lnTo>
                      <a:pt x="367" y="56"/>
                    </a:lnTo>
                    <a:lnTo>
                      <a:pt x="374" y="56"/>
                    </a:lnTo>
                    <a:lnTo>
                      <a:pt x="377" y="56"/>
                    </a:lnTo>
                    <a:lnTo>
                      <a:pt x="381" y="56"/>
                    </a:lnTo>
                    <a:lnTo>
                      <a:pt x="381" y="53"/>
                    </a:lnTo>
                    <a:lnTo>
                      <a:pt x="384" y="49"/>
                    </a:lnTo>
                    <a:lnTo>
                      <a:pt x="388" y="45"/>
                    </a:lnTo>
                    <a:lnTo>
                      <a:pt x="388" y="42"/>
                    </a:lnTo>
                    <a:lnTo>
                      <a:pt x="388" y="38"/>
                    </a:lnTo>
                    <a:lnTo>
                      <a:pt x="381" y="31"/>
                    </a:lnTo>
                    <a:lnTo>
                      <a:pt x="374" y="28"/>
                    </a:lnTo>
                    <a:lnTo>
                      <a:pt x="367" y="28"/>
                    </a:lnTo>
                    <a:lnTo>
                      <a:pt x="367" y="28"/>
                    </a:lnTo>
                    <a:lnTo>
                      <a:pt x="360" y="28"/>
                    </a:lnTo>
                    <a:lnTo>
                      <a:pt x="360" y="17"/>
                    </a:lnTo>
                    <a:lnTo>
                      <a:pt x="356" y="17"/>
                    </a:lnTo>
                    <a:lnTo>
                      <a:pt x="353" y="17"/>
                    </a:lnTo>
                    <a:lnTo>
                      <a:pt x="346" y="21"/>
                    </a:lnTo>
                    <a:lnTo>
                      <a:pt x="342" y="24"/>
                    </a:lnTo>
                    <a:lnTo>
                      <a:pt x="339" y="24"/>
                    </a:lnTo>
                    <a:lnTo>
                      <a:pt x="335" y="24"/>
                    </a:lnTo>
                    <a:lnTo>
                      <a:pt x="328" y="24"/>
                    </a:lnTo>
                    <a:lnTo>
                      <a:pt x="321" y="28"/>
                    </a:lnTo>
                    <a:lnTo>
                      <a:pt x="317" y="31"/>
                    </a:lnTo>
                    <a:lnTo>
                      <a:pt x="303" y="38"/>
                    </a:lnTo>
                    <a:lnTo>
                      <a:pt x="303" y="35"/>
                    </a:lnTo>
                    <a:lnTo>
                      <a:pt x="310" y="31"/>
                    </a:lnTo>
                    <a:lnTo>
                      <a:pt x="314" y="28"/>
                    </a:lnTo>
                    <a:lnTo>
                      <a:pt x="321" y="21"/>
                    </a:lnTo>
                    <a:lnTo>
                      <a:pt x="328" y="17"/>
                    </a:lnTo>
                    <a:lnTo>
                      <a:pt x="335" y="14"/>
                    </a:lnTo>
                    <a:lnTo>
                      <a:pt x="339" y="14"/>
                    </a:lnTo>
                    <a:lnTo>
                      <a:pt x="339" y="10"/>
                    </a:lnTo>
                    <a:lnTo>
                      <a:pt x="339" y="10"/>
                    </a:lnTo>
                    <a:lnTo>
                      <a:pt x="339" y="7"/>
                    </a:lnTo>
                    <a:lnTo>
                      <a:pt x="335" y="3"/>
                    </a:lnTo>
                    <a:lnTo>
                      <a:pt x="328" y="0"/>
                    </a:lnTo>
                    <a:lnTo>
                      <a:pt x="307" y="0"/>
                    </a:lnTo>
                    <a:lnTo>
                      <a:pt x="279" y="0"/>
                    </a:lnTo>
                    <a:lnTo>
                      <a:pt x="254" y="10"/>
                    </a:lnTo>
                    <a:lnTo>
                      <a:pt x="222" y="31"/>
                    </a:lnTo>
                    <a:lnTo>
                      <a:pt x="226" y="31"/>
                    </a:lnTo>
                    <a:lnTo>
                      <a:pt x="229" y="35"/>
                    </a:lnTo>
                    <a:lnTo>
                      <a:pt x="233" y="38"/>
                    </a:lnTo>
                    <a:lnTo>
                      <a:pt x="236" y="45"/>
                    </a:lnTo>
                    <a:lnTo>
                      <a:pt x="240" y="56"/>
                    </a:lnTo>
                    <a:lnTo>
                      <a:pt x="219" y="38"/>
                    </a:lnTo>
                    <a:lnTo>
                      <a:pt x="205" y="38"/>
                    </a:lnTo>
                    <a:lnTo>
                      <a:pt x="212" y="63"/>
                    </a:lnTo>
                    <a:lnTo>
                      <a:pt x="194" y="49"/>
                    </a:lnTo>
                    <a:lnTo>
                      <a:pt x="173" y="56"/>
                    </a:lnTo>
                    <a:lnTo>
                      <a:pt x="173" y="56"/>
                    </a:lnTo>
                    <a:lnTo>
                      <a:pt x="170" y="60"/>
                    </a:lnTo>
                    <a:lnTo>
                      <a:pt x="170" y="63"/>
                    </a:lnTo>
                    <a:lnTo>
                      <a:pt x="173" y="70"/>
                    </a:lnTo>
                    <a:lnTo>
                      <a:pt x="180" y="77"/>
                    </a:lnTo>
                    <a:lnTo>
                      <a:pt x="159" y="63"/>
                    </a:lnTo>
                    <a:lnTo>
                      <a:pt x="134" y="70"/>
                    </a:lnTo>
                    <a:lnTo>
                      <a:pt x="110" y="81"/>
                    </a:lnTo>
                    <a:lnTo>
                      <a:pt x="106" y="81"/>
                    </a:lnTo>
                    <a:lnTo>
                      <a:pt x="103" y="84"/>
                    </a:lnTo>
                    <a:lnTo>
                      <a:pt x="99" y="91"/>
                    </a:lnTo>
                    <a:lnTo>
                      <a:pt x="99" y="95"/>
                    </a:lnTo>
                    <a:lnTo>
                      <a:pt x="99" y="98"/>
                    </a:lnTo>
                    <a:lnTo>
                      <a:pt x="99" y="105"/>
                    </a:lnTo>
                    <a:lnTo>
                      <a:pt x="103" y="112"/>
                    </a:lnTo>
                    <a:lnTo>
                      <a:pt x="103" y="116"/>
                    </a:lnTo>
                    <a:lnTo>
                      <a:pt x="103" y="119"/>
                    </a:lnTo>
                    <a:lnTo>
                      <a:pt x="99" y="123"/>
                    </a:lnTo>
                    <a:lnTo>
                      <a:pt x="99" y="127"/>
                    </a:lnTo>
                    <a:lnTo>
                      <a:pt x="92" y="127"/>
                    </a:lnTo>
                    <a:lnTo>
                      <a:pt x="78" y="127"/>
                    </a:lnTo>
                    <a:lnTo>
                      <a:pt x="78" y="127"/>
                    </a:lnTo>
                    <a:lnTo>
                      <a:pt x="74" y="130"/>
                    </a:lnTo>
                    <a:lnTo>
                      <a:pt x="71" y="134"/>
                    </a:lnTo>
                    <a:lnTo>
                      <a:pt x="71" y="1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16" name="Freeform 344"/>
              <p:cNvSpPr>
                <a:spLocks/>
              </p:cNvSpPr>
              <p:nvPr userDrawn="1"/>
            </p:nvSpPr>
            <p:spPr bwMode="gray">
              <a:xfrm>
                <a:off x="1886" y="-2628"/>
                <a:ext cx="21" cy="14"/>
              </a:xfrm>
              <a:custGeom>
                <a:avLst/>
                <a:gdLst/>
                <a:ahLst/>
                <a:cxnLst>
                  <a:cxn ang="0">
                    <a:pos x="17" y="14"/>
                  </a:cxn>
                  <a:cxn ang="0">
                    <a:pos x="17" y="10"/>
                  </a:cxn>
                  <a:cxn ang="0">
                    <a:pos x="21" y="7"/>
                  </a:cxn>
                  <a:cxn ang="0">
                    <a:pos x="21" y="3"/>
                  </a:cxn>
                  <a:cxn ang="0">
                    <a:pos x="21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3" y="3"/>
                  </a:cxn>
                  <a:cxn ang="0">
                    <a:pos x="3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7" y="14"/>
                  </a:cxn>
                  <a:cxn ang="0">
                    <a:pos x="10" y="14"/>
                  </a:cxn>
                  <a:cxn ang="0">
                    <a:pos x="17" y="14"/>
                  </a:cxn>
                  <a:cxn ang="0">
                    <a:pos x="17" y="14"/>
                  </a:cxn>
                </a:cxnLst>
                <a:rect l="0" t="0" r="r" b="b"/>
                <a:pathLst>
                  <a:path w="21" h="14">
                    <a:moveTo>
                      <a:pt x="17" y="14"/>
                    </a:moveTo>
                    <a:lnTo>
                      <a:pt x="17" y="10"/>
                    </a:lnTo>
                    <a:lnTo>
                      <a:pt x="21" y="7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7" y="14"/>
                    </a:lnTo>
                    <a:lnTo>
                      <a:pt x="17" y="1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17" name="Freeform 345"/>
              <p:cNvSpPr>
                <a:spLocks/>
              </p:cNvSpPr>
              <p:nvPr userDrawn="1"/>
            </p:nvSpPr>
            <p:spPr bwMode="gray">
              <a:xfrm>
                <a:off x="1861" y="-2579"/>
                <a:ext cx="14" cy="21"/>
              </a:xfrm>
              <a:custGeom>
                <a:avLst/>
                <a:gdLst/>
                <a:ahLst/>
                <a:cxnLst>
                  <a:cxn ang="0">
                    <a:pos x="14" y="18"/>
                  </a:cxn>
                  <a:cxn ang="0">
                    <a:pos x="14" y="14"/>
                  </a:cxn>
                  <a:cxn ang="0">
                    <a:pos x="14" y="11"/>
                  </a:cxn>
                  <a:cxn ang="0">
                    <a:pos x="14" y="7"/>
                  </a:cxn>
                  <a:cxn ang="0">
                    <a:pos x="14" y="4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4" y="4"/>
                  </a:cxn>
                  <a:cxn ang="0">
                    <a:pos x="0" y="11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7" y="18"/>
                  </a:cxn>
                  <a:cxn ang="0">
                    <a:pos x="7" y="18"/>
                  </a:cxn>
                  <a:cxn ang="0">
                    <a:pos x="11" y="21"/>
                  </a:cxn>
                  <a:cxn ang="0">
                    <a:pos x="11" y="21"/>
                  </a:cxn>
                  <a:cxn ang="0">
                    <a:pos x="11" y="21"/>
                  </a:cxn>
                  <a:cxn ang="0">
                    <a:pos x="14" y="18"/>
                  </a:cxn>
                  <a:cxn ang="0">
                    <a:pos x="14" y="18"/>
                  </a:cxn>
                </a:cxnLst>
                <a:rect l="0" t="0" r="r" b="b"/>
                <a:pathLst>
                  <a:path w="14" h="21">
                    <a:moveTo>
                      <a:pt x="14" y="18"/>
                    </a:moveTo>
                    <a:lnTo>
                      <a:pt x="14" y="14"/>
                    </a:lnTo>
                    <a:lnTo>
                      <a:pt x="14" y="11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18" name="Freeform 346"/>
              <p:cNvSpPr>
                <a:spLocks/>
              </p:cNvSpPr>
              <p:nvPr userDrawn="1"/>
            </p:nvSpPr>
            <p:spPr bwMode="gray">
              <a:xfrm>
                <a:off x="1868" y="-2537"/>
                <a:ext cx="39" cy="50"/>
              </a:xfrm>
              <a:custGeom>
                <a:avLst/>
                <a:gdLst/>
                <a:ahLst/>
                <a:cxnLst>
                  <a:cxn ang="0">
                    <a:pos x="11" y="46"/>
                  </a:cxn>
                  <a:cxn ang="0">
                    <a:pos x="14" y="43"/>
                  </a:cxn>
                  <a:cxn ang="0">
                    <a:pos x="14" y="39"/>
                  </a:cxn>
                  <a:cxn ang="0">
                    <a:pos x="18" y="39"/>
                  </a:cxn>
                  <a:cxn ang="0">
                    <a:pos x="21" y="39"/>
                  </a:cxn>
                  <a:cxn ang="0">
                    <a:pos x="25" y="43"/>
                  </a:cxn>
                  <a:cxn ang="0">
                    <a:pos x="28" y="46"/>
                  </a:cxn>
                  <a:cxn ang="0">
                    <a:pos x="32" y="50"/>
                  </a:cxn>
                  <a:cxn ang="0">
                    <a:pos x="35" y="50"/>
                  </a:cxn>
                  <a:cxn ang="0">
                    <a:pos x="39" y="50"/>
                  </a:cxn>
                  <a:cxn ang="0">
                    <a:pos x="39" y="46"/>
                  </a:cxn>
                  <a:cxn ang="0">
                    <a:pos x="39" y="39"/>
                  </a:cxn>
                  <a:cxn ang="0">
                    <a:pos x="35" y="36"/>
                  </a:cxn>
                  <a:cxn ang="0">
                    <a:pos x="35" y="32"/>
                  </a:cxn>
                  <a:cxn ang="0">
                    <a:pos x="35" y="29"/>
                  </a:cxn>
                  <a:cxn ang="0">
                    <a:pos x="32" y="29"/>
                  </a:cxn>
                  <a:cxn ang="0">
                    <a:pos x="32" y="25"/>
                  </a:cxn>
                  <a:cxn ang="0">
                    <a:pos x="32" y="25"/>
                  </a:cxn>
                  <a:cxn ang="0">
                    <a:pos x="28" y="25"/>
                  </a:cxn>
                  <a:cxn ang="0">
                    <a:pos x="25" y="25"/>
                  </a:cxn>
                  <a:cxn ang="0">
                    <a:pos x="21" y="25"/>
                  </a:cxn>
                  <a:cxn ang="0">
                    <a:pos x="18" y="22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8" y="14"/>
                  </a:cxn>
                  <a:cxn ang="0">
                    <a:pos x="28" y="14"/>
                  </a:cxn>
                  <a:cxn ang="0">
                    <a:pos x="28" y="4"/>
                  </a:cxn>
                  <a:cxn ang="0">
                    <a:pos x="25" y="4"/>
                  </a:cxn>
                  <a:cxn ang="0">
                    <a:pos x="21" y="4"/>
                  </a:cxn>
                  <a:cxn ang="0">
                    <a:pos x="14" y="4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4" y="4"/>
                  </a:cxn>
                  <a:cxn ang="0">
                    <a:pos x="4" y="11"/>
                  </a:cxn>
                  <a:cxn ang="0">
                    <a:pos x="4" y="18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" y="29"/>
                  </a:cxn>
                  <a:cxn ang="0">
                    <a:pos x="7" y="29"/>
                  </a:cxn>
                  <a:cxn ang="0">
                    <a:pos x="7" y="29"/>
                  </a:cxn>
                  <a:cxn ang="0">
                    <a:pos x="4" y="32"/>
                  </a:cxn>
                  <a:cxn ang="0">
                    <a:pos x="0" y="36"/>
                  </a:cxn>
                  <a:cxn ang="0">
                    <a:pos x="0" y="39"/>
                  </a:cxn>
                  <a:cxn ang="0">
                    <a:pos x="0" y="43"/>
                  </a:cxn>
                  <a:cxn ang="0">
                    <a:pos x="0" y="43"/>
                  </a:cxn>
                  <a:cxn ang="0">
                    <a:pos x="4" y="46"/>
                  </a:cxn>
                  <a:cxn ang="0">
                    <a:pos x="4" y="46"/>
                  </a:cxn>
                  <a:cxn ang="0">
                    <a:pos x="7" y="46"/>
                  </a:cxn>
                  <a:cxn ang="0">
                    <a:pos x="11" y="46"/>
                  </a:cxn>
                </a:cxnLst>
                <a:rect l="0" t="0" r="r" b="b"/>
                <a:pathLst>
                  <a:path w="39" h="50">
                    <a:moveTo>
                      <a:pt x="11" y="46"/>
                    </a:moveTo>
                    <a:lnTo>
                      <a:pt x="14" y="43"/>
                    </a:lnTo>
                    <a:lnTo>
                      <a:pt x="14" y="39"/>
                    </a:lnTo>
                    <a:lnTo>
                      <a:pt x="18" y="39"/>
                    </a:lnTo>
                    <a:lnTo>
                      <a:pt x="21" y="39"/>
                    </a:lnTo>
                    <a:lnTo>
                      <a:pt x="25" y="43"/>
                    </a:lnTo>
                    <a:lnTo>
                      <a:pt x="28" y="46"/>
                    </a:lnTo>
                    <a:lnTo>
                      <a:pt x="32" y="50"/>
                    </a:lnTo>
                    <a:lnTo>
                      <a:pt x="35" y="50"/>
                    </a:lnTo>
                    <a:lnTo>
                      <a:pt x="39" y="50"/>
                    </a:lnTo>
                    <a:lnTo>
                      <a:pt x="39" y="46"/>
                    </a:lnTo>
                    <a:lnTo>
                      <a:pt x="39" y="39"/>
                    </a:lnTo>
                    <a:lnTo>
                      <a:pt x="35" y="36"/>
                    </a:lnTo>
                    <a:lnTo>
                      <a:pt x="35" y="32"/>
                    </a:lnTo>
                    <a:lnTo>
                      <a:pt x="35" y="29"/>
                    </a:lnTo>
                    <a:lnTo>
                      <a:pt x="32" y="29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8" y="25"/>
                    </a:lnTo>
                    <a:lnTo>
                      <a:pt x="25" y="25"/>
                    </a:lnTo>
                    <a:lnTo>
                      <a:pt x="21" y="25"/>
                    </a:lnTo>
                    <a:lnTo>
                      <a:pt x="18" y="22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8" y="14"/>
                    </a:lnTo>
                    <a:lnTo>
                      <a:pt x="28" y="14"/>
                    </a:lnTo>
                    <a:lnTo>
                      <a:pt x="28" y="4"/>
                    </a:lnTo>
                    <a:lnTo>
                      <a:pt x="25" y="4"/>
                    </a:lnTo>
                    <a:lnTo>
                      <a:pt x="21" y="4"/>
                    </a:lnTo>
                    <a:lnTo>
                      <a:pt x="14" y="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4" y="11"/>
                    </a:lnTo>
                    <a:lnTo>
                      <a:pt x="4" y="18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4" y="29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4" y="32"/>
                    </a:lnTo>
                    <a:lnTo>
                      <a:pt x="0" y="36"/>
                    </a:lnTo>
                    <a:lnTo>
                      <a:pt x="0" y="39"/>
                    </a:lnTo>
                    <a:lnTo>
                      <a:pt x="0" y="43"/>
                    </a:lnTo>
                    <a:lnTo>
                      <a:pt x="0" y="43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7" y="46"/>
                    </a:lnTo>
                    <a:lnTo>
                      <a:pt x="11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19" name="Freeform 347"/>
              <p:cNvSpPr>
                <a:spLocks/>
              </p:cNvSpPr>
              <p:nvPr userDrawn="1"/>
            </p:nvSpPr>
            <p:spPr bwMode="gray">
              <a:xfrm>
                <a:off x="1252" y="-2491"/>
                <a:ext cx="292" cy="338"/>
              </a:xfrm>
              <a:custGeom>
                <a:avLst/>
                <a:gdLst/>
                <a:ahLst/>
                <a:cxnLst>
                  <a:cxn ang="0">
                    <a:pos x="236" y="240"/>
                  </a:cxn>
                  <a:cxn ang="0">
                    <a:pos x="243" y="261"/>
                  </a:cxn>
                  <a:cxn ang="0">
                    <a:pos x="260" y="257"/>
                  </a:cxn>
                  <a:cxn ang="0">
                    <a:pos x="285" y="247"/>
                  </a:cxn>
                  <a:cxn ang="0">
                    <a:pos x="285" y="233"/>
                  </a:cxn>
                  <a:cxn ang="0">
                    <a:pos x="288" y="222"/>
                  </a:cxn>
                  <a:cxn ang="0">
                    <a:pos x="278" y="208"/>
                  </a:cxn>
                  <a:cxn ang="0">
                    <a:pos x="264" y="208"/>
                  </a:cxn>
                  <a:cxn ang="0">
                    <a:pos x="229" y="176"/>
                  </a:cxn>
                  <a:cxn ang="0">
                    <a:pos x="214" y="173"/>
                  </a:cxn>
                  <a:cxn ang="0">
                    <a:pos x="229" y="155"/>
                  </a:cxn>
                  <a:cxn ang="0">
                    <a:pos x="229" y="134"/>
                  </a:cxn>
                  <a:cxn ang="0">
                    <a:pos x="218" y="124"/>
                  </a:cxn>
                  <a:cxn ang="0">
                    <a:pos x="204" y="99"/>
                  </a:cxn>
                  <a:cxn ang="0">
                    <a:pos x="190" y="102"/>
                  </a:cxn>
                  <a:cxn ang="0">
                    <a:pos x="186" y="92"/>
                  </a:cxn>
                  <a:cxn ang="0">
                    <a:pos x="176" y="81"/>
                  </a:cxn>
                  <a:cxn ang="0">
                    <a:pos x="155" y="60"/>
                  </a:cxn>
                  <a:cxn ang="0">
                    <a:pos x="116" y="50"/>
                  </a:cxn>
                  <a:cxn ang="0">
                    <a:pos x="81" y="46"/>
                  </a:cxn>
                  <a:cxn ang="0">
                    <a:pos x="88" y="25"/>
                  </a:cxn>
                  <a:cxn ang="0">
                    <a:pos x="77" y="7"/>
                  </a:cxn>
                  <a:cxn ang="0">
                    <a:pos x="56" y="35"/>
                  </a:cxn>
                  <a:cxn ang="0">
                    <a:pos x="74" y="88"/>
                  </a:cxn>
                  <a:cxn ang="0">
                    <a:pos x="67" y="92"/>
                  </a:cxn>
                  <a:cxn ang="0">
                    <a:pos x="45" y="39"/>
                  </a:cxn>
                  <a:cxn ang="0">
                    <a:pos x="52" y="4"/>
                  </a:cxn>
                  <a:cxn ang="0">
                    <a:pos x="17" y="18"/>
                  </a:cxn>
                  <a:cxn ang="0">
                    <a:pos x="0" y="60"/>
                  </a:cxn>
                  <a:cxn ang="0">
                    <a:pos x="3" y="74"/>
                  </a:cxn>
                  <a:cxn ang="0">
                    <a:pos x="24" y="109"/>
                  </a:cxn>
                  <a:cxn ang="0">
                    <a:pos x="35" y="116"/>
                  </a:cxn>
                  <a:cxn ang="0">
                    <a:pos x="81" y="131"/>
                  </a:cxn>
                  <a:cxn ang="0">
                    <a:pos x="102" y="131"/>
                  </a:cxn>
                  <a:cxn ang="0">
                    <a:pos x="144" y="148"/>
                  </a:cxn>
                  <a:cxn ang="0">
                    <a:pos x="151" y="159"/>
                  </a:cxn>
                  <a:cxn ang="0">
                    <a:pos x="162" y="180"/>
                  </a:cxn>
                  <a:cxn ang="0">
                    <a:pos x="158" y="229"/>
                  </a:cxn>
                  <a:cxn ang="0">
                    <a:pos x="137" y="254"/>
                  </a:cxn>
                  <a:cxn ang="0">
                    <a:pos x="112" y="264"/>
                  </a:cxn>
                  <a:cxn ang="0">
                    <a:pos x="130" y="282"/>
                  </a:cxn>
                  <a:cxn ang="0">
                    <a:pos x="169" y="289"/>
                  </a:cxn>
                  <a:cxn ang="0">
                    <a:pos x="190" y="314"/>
                  </a:cxn>
                  <a:cxn ang="0">
                    <a:pos x="214" y="328"/>
                  </a:cxn>
                  <a:cxn ang="0">
                    <a:pos x="232" y="335"/>
                  </a:cxn>
                  <a:cxn ang="0">
                    <a:pos x="218" y="307"/>
                  </a:cxn>
                  <a:cxn ang="0">
                    <a:pos x="218" y="300"/>
                  </a:cxn>
                  <a:cxn ang="0">
                    <a:pos x="250" y="321"/>
                  </a:cxn>
                  <a:cxn ang="0">
                    <a:pos x="257" y="321"/>
                  </a:cxn>
                  <a:cxn ang="0">
                    <a:pos x="257" y="293"/>
                  </a:cxn>
                  <a:cxn ang="0">
                    <a:pos x="232" y="271"/>
                  </a:cxn>
                  <a:cxn ang="0">
                    <a:pos x="222" y="261"/>
                  </a:cxn>
                  <a:cxn ang="0">
                    <a:pos x="214" y="236"/>
                  </a:cxn>
                </a:cxnLst>
                <a:rect l="0" t="0" r="r" b="b"/>
                <a:pathLst>
                  <a:path w="292" h="338">
                    <a:moveTo>
                      <a:pt x="222" y="219"/>
                    </a:moveTo>
                    <a:lnTo>
                      <a:pt x="225" y="222"/>
                    </a:lnTo>
                    <a:lnTo>
                      <a:pt x="225" y="222"/>
                    </a:lnTo>
                    <a:lnTo>
                      <a:pt x="229" y="226"/>
                    </a:lnTo>
                    <a:lnTo>
                      <a:pt x="232" y="233"/>
                    </a:lnTo>
                    <a:lnTo>
                      <a:pt x="236" y="240"/>
                    </a:lnTo>
                    <a:lnTo>
                      <a:pt x="236" y="243"/>
                    </a:lnTo>
                    <a:lnTo>
                      <a:pt x="236" y="247"/>
                    </a:lnTo>
                    <a:lnTo>
                      <a:pt x="239" y="250"/>
                    </a:lnTo>
                    <a:lnTo>
                      <a:pt x="243" y="257"/>
                    </a:lnTo>
                    <a:lnTo>
                      <a:pt x="243" y="261"/>
                    </a:lnTo>
                    <a:lnTo>
                      <a:pt x="243" y="261"/>
                    </a:lnTo>
                    <a:lnTo>
                      <a:pt x="243" y="264"/>
                    </a:lnTo>
                    <a:lnTo>
                      <a:pt x="246" y="264"/>
                    </a:lnTo>
                    <a:lnTo>
                      <a:pt x="246" y="264"/>
                    </a:lnTo>
                    <a:lnTo>
                      <a:pt x="253" y="261"/>
                    </a:lnTo>
                    <a:lnTo>
                      <a:pt x="257" y="257"/>
                    </a:lnTo>
                    <a:lnTo>
                      <a:pt x="260" y="257"/>
                    </a:lnTo>
                    <a:lnTo>
                      <a:pt x="264" y="254"/>
                    </a:lnTo>
                    <a:lnTo>
                      <a:pt x="271" y="250"/>
                    </a:lnTo>
                    <a:lnTo>
                      <a:pt x="274" y="250"/>
                    </a:lnTo>
                    <a:lnTo>
                      <a:pt x="278" y="247"/>
                    </a:lnTo>
                    <a:lnTo>
                      <a:pt x="281" y="247"/>
                    </a:lnTo>
                    <a:lnTo>
                      <a:pt x="285" y="247"/>
                    </a:lnTo>
                    <a:lnTo>
                      <a:pt x="288" y="247"/>
                    </a:lnTo>
                    <a:lnTo>
                      <a:pt x="288" y="243"/>
                    </a:lnTo>
                    <a:lnTo>
                      <a:pt x="292" y="240"/>
                    </a:lnTo>
                    <a:lnTo>
                      <a:pt x="288" y="233"/>
                    </a:lnTo>
                    <a:lnTo>
                      <a:pt x="288" y="233"/>
                    </a:lnTo>
                    <a:lnTo>
                      <a:pt x="285" y="233"/>
                    </a:lnTo>
                    <a:lnTo>
                      <a:pt x="281" y="233"/>
                    </a:lnTo>
                    <a:lnTo>
                      <a:pt x="278" y="229"/>
                    </a:lnTo>
                    <a:lnTo>
                      <a:pt x="278" y="229"/>
                    </a:lnTo>
                    <a:lnTo>
                      <a:pt x="288" y="226"/>
                    </a:lnTo>
                    <a:lnTo>
                      <a:pt x="288" y="222"/>
                    </a:lnTo>
                    <a:lnTo>
                      <a:pt x="288" y="222"/>
                    </a:lnTo>
                    <a:lnTo>
                      <a:pt x="288" y="219"/>
                    </a:lnTo>
                    <a:lnTo>
                      <a:pt x="285" y="215"/>
                    </a:lnTo>
                    <a:lnTo>
                      <a:pt x="285" y="215"/>
                    </a:lnTo>
                    <a:lnTo>
                      <a:pt x="285" y="212"/>
                    </a:lnTo>
                    <a:lnTo>
                      <a:pt x="281" y="212"/>
                    </a:lnTo>
                    <a:lnTo>
                      <a:pt x="278" y="208"/>
                    </a:lnTo>
                    <a:lnTo>
                      <a:pt x="274" y="212"/>
                    </a:lnTo>
                    <a:lnTo>
                      <a:pt x="274" y="212"/>
                    </a:lnTo>
                    <a:lnTo>
                      <a:pt x="271" y="212"/>
                    </a:lnTo>
                    <a:lnTo>
                      <a:pt x="267" y="212"/>
                    </a:lnTo>
                    <a:lnTo>
                      <a:pt x="267" y="212"/>
                    </a:lnTo>
                    <a:lnTo>
                      <a:pt x="264" y="208"/>
                    </a:lnTo>
                    <a:lnTo>
                      <a:pt x="267" y="208"/>
                    </a:lnTo>
                    <a:lnTo>
                      <a:pt x="264" y="205"/>
                    </a:lnTo>
                    <a:lnTo>
                      <a:pt x="260" y="197"/>
                    </a:lnTo>
                    <a:lnTo>
                      <a:pt x="257" y="194"/>
                    </a:lnTo>
                    <a:lnTo>
                      <a:pt x="239" y="187"/>
                    </a:lnTo>
                    <a:lnTo>
                      <a:pt x="229" y="176"/>
                    </a:lnTo>
                    <a:lnTo>
                      <a:pt x="225" y="176"/>
                    </a:lnTo>
                    <a:lnTo>
                      <a:pt x="225" y="176"/>
                    </a:lnTo>
                    <a:lnTo>
                      <a:pt x="222" y="176"/>
                    </a:lnTo>
                    <a:lnTo>
                      <a:pt x="218" y="176"/>
                    </a:lnTo>
                    <a:lnTo>
                      <a:pt x="214" y="176"/>
                    </a:lnTo>
                    <a:lnTo>
                      <a:pt x="214" y="173"/>
                    </a:lnTo>
                    <a:lnTo>
                      <a:pt x="214" y="169"/>
                    </a:lnTo>
                    <a:lnTo>
                      <a:pt x="218" y="166"/>
                    </a:lnTo>
                    <a:lnTo>
                      <a:pt x="218" y="162"/>
                    </a:lnTo>
                    <a:lnTo>
                      <a:pt x="218" y="159"/>
                    </a:lnTo>
                    <a:lnTo>
                      <a:pt x="229" y="155"/>
                    </a:lnTo>
                    <a:lnTo>
                      <a:pt x="229" y="155"/>
                    </a:lnTo>
                    <a:lnTo>
                      <a:pt x="232" y="152"/>
                    </a:lnTo>
                    <a:lnTo>
                      <a:pt x="232" y="148"/>
                    </a:lnTo>
                    <a:lnTo>
                      <a:pt x="229" y="145"/>
                    </a:lnTo>
                    <a:lnTo>
                      <a:pt x="229" y="141"/>
                    </a:lnTo>
                    <a:lnTo>
                      <a:pt x="229" y="138"/>
                    </a:lnTo>
                    <a:lnTo>
                      <a:pt x="229" y="134"/>
                    </a:lnTo>
                    <a:lnTo>
                      <a:pt x="229" y="134"/>
                    </a:lnTo>
                    <a:lnTo>
                      <a:pt x="229" y="131"/>
                    </a:lnTo>
                    <a:lnTo>
                      <a:pt x="229" y="127"/>
                    </a:lnTo>
                    <a:lnTo>
                      <a:pt x="229" y="127"/>
                    </a:lnTo>
                    <a:lnTo>
                      <a:pt x="225" y="124"/>
                    </a:lnTo>
                    <a:lnTo>
                      <a:pt x="218" y="124"/>
                    </a:lnTo>
                    <a:lnTo>
                      <a:pt x="218" y="109"/>
                    </a:lnTo>
                    <a:lnTo>
                      <a:pt x="214" y="109"/>
                    </a:lnTo>
                    <a:lnTo>
                      <a:pt x="211" y="109"/>
                    </a:lnTo>
                    <a:lnTo>
                      <a:pt x="204" y="102"/>
                    </a:lnTo>
                    <a:lnTo>
                      <a:pt x="204" y="102"/>
                    </a:lnTo>
                    <a:lnTo>
                      <a:pt x="204" y="99"/>
                    </a:lnTo>
                    <a:lnTo>
                      <a:pt x="200" y="99"/>
                    </a:lnTo>
                    <a:lnTo>
                      <a:pt x="200" y="99"/>
                    </a:lnTo>
                    <a:lnTo>
                      <a:pt x="193" y="99"/>
                    </a:lnTo>
                    <a:lnTo>
                      <a:pt x="193" y="99"/>
                    </a:lnTo>
                    <a:lnTo>
                      <a:pt x="193" y="102"/>
                    </a:lnTo>
                    <a:lnTo>
                      <a:pt x="190" y="102"/>
                    </a:lnTo>
                    <a:lnTo>
                      <a:pt x="186" y="102"/>
                    </a:lnTo>
                    <a:lnTo>
                      <a:pt x="186" y="102"/>
                    </a:lnTo>
                    <a:lnTo>
                      <a:pt x="183" y="99"/>
                    </a:lnTo>
                    <a:lnTo>
                      <a:pt x="186" y="95"/>
                    </a:lnTo>
                    <a:lnTo>
                      <a:pt x="186" y="95"/>
                    </a:lnTo>
                    <a:lnTo>
                      <a:pt x="186" y="92"/>
                    </a:lnTo>
                    <a:lnTo>
                      <a:pt x="190" y="88"/>
                    </a:lnTo>
                    <a:lnTo>
                      <a:pt x="186" y="85"/>
                    </a:lnTo>
                    <a:lnTo>
                      <a:pt x="186" y="81"/>
                    </a:lnTo>
                    <a:lnTo>
                      <a:pt x="179" y="81"/>
                    </a:lnTo>
                    <a:lnTo>
                      <a:pt x="179" y="81"/>
                    </a:lnTo>
                    <a:lnTo>
                      <a:pt x="176" y="81"/>
                    </a:lnTo>
                    <a:lnTo>
                      <a:pt x="172" y="81"/>
                    </a:lnTo>
                    <a:lnTo>
                      <a:pt x="169" y="81"/>
                    </a:lnTo>
                    <a:lnTo>
                      <a:pt x="165" y="74"/>
                    </a:lnTo>
                    <a:lnTo>
                      <a:pt x="158" y="64"/>
                    </a:lnTo>
                    <a:lnTo>
                      <a:pt x="158" y="64"/>
                    </a:lnTo>
                    <a:lnTo>
                      <a:pt x="155" y="60"/>
                    </a:lnTo>
                    <a:lnTo>
                      <a:pt x="151" y="57"/>
                    </a:lnTo>
                    <a:lnTo>
                      <a:pt x="144" y="53"/>
                    </a:lnTo>
                    <a:lnTo>
                      <a:pt x="133" y="50"/>
                    </a:lnTo>
                    <a:lnTo>
                      <a:pt x="119" y="50"/>
                    </a:lnTo>
                    <a:lnTo>
                      <a:pt x="119" y="50"/>
                    </a:lnTo>
                    <a:lnTo>
                      <a:pt x="116" y="50"/>
                    </a:lnTo>
                    <a:lnTo>
                      <a:pt x="112" y="53"/>
                    </a:lnTo>
                    <a:lnTo>
                      <a:pt x="105" y="53"/>
                    </a:lnTo>
                    <a:lnTo>
                      <a:pt x="102" y="50"/>
                    </a:lnTo>
                    <a:lnTo>
                      <a:pt x="98" y="46"/>
                    </a:lnTo>
                    <a:lnTo>
                      <a:pt x="95" y="42"/>
                    </a:lnTo>
                    <a:lnTo>
                      <a:pt x="81" y="46"/>
                    </a:lnTo>
                    <a:lnTo>
                      <a:pt x="81" y="46"/>
                    </a:lnTo>
                    <a:lnTo>
                      <a:pt x="84" y="42"/>
                    </a:lnTo>
                    <a:lnTo>
                      <a:pt x="84" y="35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88" y="25"/>
                    </a:lnTo>
                    <a:lnTo>
                      <a:pt x="88" y="18"/>
                    </a:lnTo>
                    <a:lnTo>
                      <a:pt x="88" y="11"/>
                    </a:lnTo>
                    <a:lnTo>
                      <a:pt x="88" y="7"/>
                    </a:lnTo>
                    <a:lnTo>
                      <a:pt x="81" y="4"/>
                    </a:lnTo>
                    <a:lnTo>
                      <a:pt x="81" y="4"/>
                    </a:lnTo>
                    <a:lnTo>
                      <a:pt x="77" y="7"/>
                    </a:lnTo>
                    <a:lnTo>
                      <a:pt x="74" y="7"/>
                    </a:lnTo>
                    <a:lnTo>
                      <a:pt x="67" y="11"/>
                    </a:lnTo>
                    <a:lnTo>
                      <a:pt x="59" y="18"/>
                    </a:lnTo>
                    <a:lnTo>
                      <a:pt x="56" y="25"/>
                    </a:lnTo>
                    <a:lnTo>
                      <a:pt x="56" y="28"/>
                    </a:lnTo>
                    <a:lnTo>
                      <a:pt x="56" y="35"/>
                    </a:lnTo>
                    <a:lnTo>
                      <a:pt x="56" y="42"/>
                    </a:lnTo>
                    <a:lnTo>
                      <a:pt x="56" y="53"/>
                    </a:lnTo>
                    <a:lnTo>
                      <a:pt x="59" y="60"/>
                    </a:lnTo>
                    <a:lnTo>
                      <a:pt x="74" y="81"/>
                    </a:lnTo>
                    <a:lnTo>
                      <a:pt x="74" y="85"/>
                    </a:lnTo>
                    <a:lnTo>
                      <a:pt x="74" y="88"/>
                    </a:lnTo>
                    <a:lnTo>
                      <a:pt x="74" y="92"/>
                    </a:lnTo>
                    <a:lnTo>
                      <a:pt x="74" y="95"/>
                    </a:lnTo>
                    <a:lnTo>
                      <a:pt x="74" y="99"/>
                    </a:lnTo>
                    <a:lnTo>
                      <a:pt x="70" y="95"/>
                    </a:lnTo>
                    <a:lnTo>
                      <a:pt x="67" y="95"/>
                    </a:lnTo>
                    <a:lnTo>
                      <a:pt x="67" y="92"/>
                    </a:lnTo>
                    <a:lnTo>
                      <a:pt x="59" y="85"/>
                    </a:lnTo>
                    <a:lnTo>
                      <a:pt x="56" y="78"/>
                    </a:lnTo>
                    <a:lnTo>
                      <a:pt x="49" y="67"/>
                    </a:lnTo>
                    <a:lnTo>
                      <a:pt x="45" y="53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2"/>
                    </a:lnTo>
                    <a:lnTo>
                      <a:pt x="45" y="25"/>
                    </a:lnTo>
                    <a:lnTo>
                      <a:pt x="49" y="14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49" y="0"/>
                    </a:lnTo>
                    <a:lnTo>
                      <a:pt x="42" y="0"/>
                    </a:lnTo>
                    <a:lnTo>
                      <a:pt x="35" y="4"/>
                    </a:lnTo>
                    <a:lnTo>
                      <a:pt x="28" y="7"/>
                    </a:lnTo>
                    <a:lnTo>
                      <a:pt x="17" y="14"/>
                    </a:lnTo>
                    <a:lnTo>
                      <a:pt x="17" y="18"/>
                    </a:lnTo>
                    <a:lnTo>
                      <a:pt x="14" y="21"/>
                    </a:lnTo>
                    <a:lnTo>
                      <a:pt x="10" y="28"/>
                    </a:lnTo>
                    <a:lnTo>
                      <a:pt x="7" y="35"/>
                    </a:lnTo>
                    <a:lnTo>
                      <a:pt x="3" y="42"/>
                    </a:lnTo>
                    <a:lnTo>
                      <a:pt x="0" y="53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0" y="64"/>
                    </a:lnTo>
                    <a:lnTo>
                      <a:pt x="0" y="67"/>
                    </a:lnTo>
                    <a:lnTo>
                      <a:pt x="3" y="71"/>
                    </a:lnTo>
                    <a:lnTo>
                      <a:pt x="3" y="74"/>
                    </a:lnTo>
                    <a:lnTo>
                      <a:pt x="7" y="78"/>
                    </a:lnTo>
                    <a:lnTo>
                      <a:pt x="10" y="85"/>
                    </a:lnTo>
                    <a:lnTo>
                      <a:pt x="14" y="92"/>
                    </a:lnTo>
                    <a:lnTo>
                      <a:pt x="21" y="99"/>
                    </a:lnTo>
                    <a:lnTo>
                      <a:pt x="21" y="106"/>
                    </a:lnTo>
                    <a:lnTo>
                      <a:pt x="24" y="109"/>
                    </a:lnTo>
                    <a:lnTo>
                      <a:pt x="21" y="113"/>
                    </a:lnTo>
                    <a:lnTo>
                      <a:pt x="24" y="120"/>
                    </a:lnTo>
                    <a:lnTo>
                      <a:pt x="28" y="116"/>
                    </a:lnTo>
                    <a:lnTo>
                      <a:pt x="28" y="116"/>
                    </a:lnTo>
                    <a:lnTo>
                      <a:pt x="31" y="116"/>
                    </a:lnTo>
                    <a:lnTo>
                      <a:pt x="35" y="116"/>
                    </a:lnTo>
                    <a:lnTo>
                      <a:pt x="38" y="120"/>
                    </a:lnTo>
                    <a:lnTo>
                      <a:pt x="42" y="120"/>
                    </a:lnTo>
                    <a:lnTo>
                      <a:pt x="49" y="124"/>
                    </a:lnTo>
                    <a:lnTo>
                      <a:pt x="59" y="127"/>
                    </a:lnTo>
                    <a:lnTo>
                      <a:pt x="70" y="131"/>
                    </a:lnTo>
                    <a:lnTo>
                      <a:pt x="81" y="131"/>
                    </a:lnTo>
                    <a:lnTo>
                      <a:pt x="95" y="134"/>
                    </a:lnTo>
                    <a:lnTo>
                      <a:pt x="95" y="131"/>
                    </a:lnTo>
                    <a:lnTo>
                      <a:pt x="95" y="131"/>
                    </a:lnTo>
                    <a:lnTo>
                      <a:pt x="98" y="131"/>
                    </a:lnTo>
                    <a:lnTo>
                      <a:pt x="102" y="131"/>
                    </a:lnTo>
                    <a:lnTo>
                      <a:pt x="102" y="131"/>
                    </a:lnTo>
                    <a:lnTo>
                      <a:pt x="109" y="134"/>
                    </a:lnTo>
                    <a:lnTo>
                      <a:pt x="112" y="138"/>
                    </a:lnTo>
                    <a:lnTo>
                      <a:pt x="119" y="138"/>
                    </a:lnTo>
                    <a:lnTo>
                      <a:pt x="141" y="148"/>
                    </a:lnTo>
                    <a:lnTo>
                      <a:pt x="141" y="148"/>
                    </a:lnTo>
                    <a:lnTo>
                      <a:pt x="144" y="148"/>
                    </a:lnTo>
                    <a:lnTo>
                      <a:pt x="144" y="152"/>
                    </a:lnTo>
                    <a:lnTo>
                      <a:pt x="144" y="155"/>
                    </a:lnTo>
                    <a:lnTo>
                      <a:pt x="141" y="159"/>
                    </a:lnTo>
                    <a:lnTo>
                      <a:pt x="144" y="159"/>
                    </a:lnTo>
                    <a:lnTo>
                      <a:pt x="144" y="159"/>
                    </a:lnTo>
                    <a:lnTo>
                      <a:pt x="151" y="159"/>
                    </a:lnTo>
                    <a:lnTo>
                      <a:pt x="155" y="159"/>
                    </a:lnTo>
                    <a:lnTo>
                      <a:pt x="158" y="159"/>
                    </a:lnTo>
                    <a:lnTo>
                      <a:pt x="158" y="166"/>
                    </a:lnTo>
                    <a:lnTo>
                      <a:pt x="162" y="166"/>
                    </a:lnTo>
                    <a:lnTo>
                      <a:pt x="162" y="173"/>
                    </a:lnTo>
                    <a:lnTo>
                      <a:pt x="162" y="180"/>
                    </a:lnTo>
                    <a:lnTo>
                      <a:pt x="162" y="190"/>
                    </a:lnTo>
                    <a:lnTo>
                      <a:pt x="162" y="201"/>
                    </a:lnTo>
                    <a:lnTo>
                      <a:pt x="162" y="212"/>
                    </a:lnTo>
                    <a:lnTo>
                      <a:pt x="158" y="222"/>
                    </a:lnTo>
                    <a:lnTo>
                      <a:pt x="158" y="222"/>
                    </a:lnTo>
                    <a:lnTo>
                      <a:pt x="158" y="229"/>
                    </a:lnTo>
                    <a:lnTo>
                      <a:pt x="155" y="236"/>
                    </a:lnTo>
                    <a:lnTo>
                      <a:pt x="151" y="243"/>
                    </a:lnTo>
                    <a:lnTo>
                      <a:pt x="148" y="247"/>
                    </a:lnTo>
                    <a:lnTo>
                      <a:pt x="144" y="250"/>
                    </a:lnTo>
                    <a:lnTo>
                      <a:pt x="141" y="250"/>
                    </a:lnTo>
                    <a:lnTo>
                      <a:pt x="137" y="254"/>
                    </a:lnTo>
                    <a:lnTo>
                      <a:pt x="130" y="250"/>
                    </a:lnTo>
                    <a:lnTo>
                      <a:pt x="130" y="250"/>
                    </a:lnTo>
                    <a:lnTo>
                      <a:pt x="126" y="250"/>
                    </a:lnTo>
                    <a:lnTo>
                      <a:pt x="123" y="250"/>
                    </a:lnTo>
                    <a:lnTo>
                      <a:pt x="119" y="257"/>
                    </a:lnTo>
                    <a:lnTo>
                      <a:pt x="112" y="264"/>
                    </a:lnTo>
                    <a:lnTo>
                      <a:pt x="112" y="264"/>
                    </a:lnTo>
                    <a:lnTo>
                      <a:pt x="112" y="268"/>
                    </a:lnTo>
                    <a:lnTo>
                      <a:pt x="116" y="271"/>
                    </a:lnTo>
                    <a:lnTo>
                      <a:pt x="119" y="275"/>
                    </a:lnTo>
                    <a:lnTo>
                      <a:pt x="123" y="279"/>
                    </a:lnTo>
                    <a:lnTo>
                      <a:pt x="130" y="282"/>
                    </a:lnTo>
                    <a:lnTo>
                      <a:pt x="141" y="282"/>
                    </a:lnTo>
                    <a:lnTo>
                      <a:pt x="141" y="282"/>
                    </a:lnTo>
                    <a:lnTo>
                      <a:pt x="148" y="279"/>
                    </a:lnTo>
                    <a:lnTo>
                      <a:pt x="151" y="275"/>
                    </a:lnTo>
                    <a:lnTo>
                      <a:pt x="151" y="271"/>
                    </a:lnTo>
                    <a:lnTo>
                      <a:pt x="169" y="289"/>
                    </a:lnTo>
                    <a:lnTo>
                      <a:pt x="179" y="293"/>
                    </a:lnTo>
                    <a:lnTo>
                      <a:pt x="179" y="293"/>
                    </a:lnTo>
                    <a:lnTo>
                      <a:pt x="179" y="296"/>
                    </a:lnTo>
                    <a:lnTo>
                      <a:pt x="183" y="303"/>
                    </a:lnTo>
                    <a:lnTo>
                      <a:pt x="186" y="307"/>
                    </a:lnTo>
                    <a:lnTo>
                      <a:pt x="190" y="314"/>
                    </a:lnTo>
                    <a:lnTo>
                      <a:pt x="200" y="317"/>
                    </a:lnTo>
                    <a:lnTo>
                      <a:pt x="204" y="317"/>
                    </a:lnTo>
                    <a:lnTo>
                      <a:pt x="207" y="317"/>
                    </a:lnTo>
                    <a:lnTo>
                      <a:pt x="211" y="324"/>
                    </a:lnTo>
                    <a:lnTo>
                      <a:pt x="214" y="328"/>
                    </a:lnTo>
                    <a:lnTo>
                      <a:pt x="214" y="328"/>
                    </a:lnTo>
                    <a:lnTo>
                      <a:pt x="218" y="331"/>
                    </a:lnTo>
                    <a:lnTo>
                      <a:pt x="222" y="335"/>
                    </a:lnTo>
                    <a:lnTo>
                      <a:pt x="225" y="335"/>
                    </a:lnTo>
                    <a:lnTo>
                      <a:pt x="229" y="338"/>
                    </a:lnTo>
                    <a:lnTo>
                      <a:pt x="232" y="338"/>
                    </a:lnTo>
                    <a:lnTo>
                      <a:pt x="232" y="335"/>
                    </a:lnTo>
                    <a:lnTo>
                      <a:pt x="232" y="328"/>
                    </a:lnTo>
                    <a:lnTo>
                      <a:pt x="232" y="328"/>
                    </a:lnTo>
                    <a:lnTo>
                      <a:pt x="229" y="324"/>
                    </a:lnTo>
                    <a:lnTo>
                      <a:pt x="229" y="317"/>
                    </a:lnTo>
                    <a:lnTo>
                      <a:pt x="222" y="310"/>
                    </a:lnTo>
                    <a:lnTo>
                      <a:pt x="218" y="307"/>
                    </a:lnTo>
                    <a:lnTo>
                      <a:pt x="218" y="307"/>
                    </a:lnTo>
                    <a:lnTo>
                      <a:pt x="214" y="307"/>
                    </a:lnTo>
                    <a:lnTo>
                      <a:pt x="214" y="303"/>
                    </a:lnTo>
                    <a:lnTo>
                      <a:pt x="214" y="303"/>
                    </a:lnTo>
                    <a:lnTo>
                      <a:pt x="214" y="300"/>
                    </a:lnTo>
                    <a:lnTo>
                      <a:pt x="218" y="300"/>
                    </a:lnTo>
                    <a:lnTo>
                      <a:pt x="222" y="300"/>
                    </a:lnTo>
                    <a:lnTo>
                      <a:pt x="225" y="303"/>
                    </a:lnTo>
                    <a:lnTo>
                      <a:pt x="232" y="307"/>
                    </a:lnTo>
                    <a:lnTo>
                      <a:pt x="239" y="310"/>
                    </a:lnTo>
                    <a:lnTo>
                      <a:pt x="246" y="317"/>
                    </a:lnTo>
                    <a:lnTo>
                      <a:pt x="250" y="321"/>
                    </a:lnTo>
                    <a:lnTo>
                      <a:pt x="250" y="324"/>
                    </a:lnTo>
                    <a:lnTo>
                      <a:pt x="250" y="324"/>
                    </a:lnTo>
                    <a:lnTo>
                      <a:pt x="253" y="324"/>
                    </a:lnTo>
                    <a:lnTo>
                      <a:pt x="253" y="324"/>
                    </a:lnTo>
                    <a:lnTo>
                      <a:pt x="257" y="321"/>
                    </a:lnTo>
                    <a:lnTo>
                      <a:pt x="257" y="321"/>
                    </a:lnTo>
                    <a:lnTo>
                      <a:pt x="260" y="314"/>
                    </a:lnTo>
                    <a:lnTo>
                      <a:pt x="260" y="310"/>
                    </a:lnTo>
                    <a:lnTo>
                      <a:pt x="264" y="303"/>
                    </a:lnTo>
                    <a:lnTo>
                      <a:pt x="260" y="300"/>
                    </a:lnTo>
                    <a:lnTo>
                      <a:pt x="257" y="293"/>
                    </a:lnTo>
                    <a:lnTo>
                      <a:pt x="257" y="293"/>
                    </a:lnTo>
                    <a:lnTo>
                      <a:pt x="253" y="289"/>
                    </a:lnTo>
                    <a:lnTo>
                      <a:pt x="246" y="282"/>
                    </a:lnTo>
                    <a:lnTo>
                      <a:pt x="243" y="279"/>
                    </a:lnTo>
                    <a:lnTo>
                      <a:pt x="239" y="275"/>
                    </a:lnTo>
                    <a:lnTo>
                      <a:pt x="236" y="275"/>
                    </a:lnTo>
                    <a:lnTo>
                      <a:pt x="232" y="271"/>
                    </a:lnTo>
                    <a:lnTo>
                      <a:pt x="232" y="271"/>
                    </a:lnTo>
                    <a:lnTo>
                      <a:pt x="229" y="268"/>
                    </a:lnTo>
                    <a:lnTo>
                      <a:pt x="229" y="264"/>
                    </a:lnTo>
                    <a:lnTo>
                      <a:pt x="229" y="264"/>
                    </a:lnTo>
                    <a:lnTo>
                      <a:pt x="225" y="264"/>
                    </a:lnTo>
                    <a:lnTo>
                      <a:pt x="222" y="261"/>
                    </a:lnTo>
                    <a:lnTo>
                      <a:pt x="222" y="257"/>
                    </a:lnTo>
                    <a:lnTo>
                      <a:pt x="218" y="254"/>
                    </a:lnTo>
                    <a:lnTo>
                      <a:pt x="218" y="243"/>
                    </a:lnTo>
                    <a:lnTo>
                      <a:pt x="218" y="243"/>
                    </a:lnTo>
                    <a:lnTo>
                      <a:pt x="218" y="240"/>
                    </a:lnTo>
                    <a:lnTo>
                      <a:pt x="214" y="236"/>
                    </a:lnTo>
                    <a:lnTo>
                      <a:pt x="214" y="229"/>
                    </a:lnTo>
                    <a:lnTo>
                      <a:pt x="218" y="226"/>
                    </a:lnTo>
                    <a:lnTo>
                      <a:pt x="218" y="222"/>
                    </a:lnTo>
                    <a:lnTo>
                      <a:pt x="222" y="21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0" name="Freeform 348"/>
              <p:cNvSpPr>
                <a:spLocks/>
              </p:cNvSpPr>
              <p:nvPr userDrawn="1"/>
            </p:nvSpPr>
            <p:spPr bwMode="gray">
              <a:xfrm>
                <a:off x="1181" y="-2241"/>
                <a:ext cx="85" cy="64"/>
              </a:xfrm>
              <a:custGeom>
                <a:avLst/>
                <a:gdLst/>
                <a:ahLst/>
                <a:cxnLst>
                  <a:cxn ang="0">
                    <a:pos x="85" y="46"/>
                  </a:cxn>
                  <a:cxn ang="0">
                    <a:pos x="85" y="46"/>
                  </a:cxn>
                  <a:cxn ang="0">
                    <a:pos x="81" y="39"/>
                  </a:cxn>
                  <a:cxn ang="0">
                    <a:pos x="78" y="36"/>
                  </a:cxn>
                  <a:cxn ang="0">
                    <a:pos x="71" y="32"/>
                  </a:cxn>
                  <a:cxn ang="0">
                    <a:pos x="67" y="29"/>
                  </a:cxn>
                  <a:cxn ang="0">
                    <a:pos x="64" y="25"/>
                  </a:cxn>
                  <a:cxn ang="0">
                    <a:pos x="60" y="21"/>
                  </a:cxn>
                  <a:cxn ang="0">
                    <a:pos x="57" y="18"/>
                  </a:cxn>
                  <a:cxn ang="0">
                    <a:pos x="49" y="14"/>
                  </a:cxn>
                  <a:cxn ang="0">
                    <a:pos x="42" y="14"/>
                  </a:cxn>
                  <a:cxn ang="0">
                    <a:pos x="39" y="11"/>
                  </a:cxn>
                  <a:cxn ang="0">
                    <a:pos x="35" y="0"/>
                  </a:cxn>
                  <a:cxn ang="0">
                    <a:pos x="25" y="14"/>
                  </a:cxn>
                  <a:cxn ang="0">
                    <a:pos x="21" y="18"/>
                  </a:cxn>
                  <a:cxn ang="0">
                    <a:pos x="18" y="18"/>
                  </a:cxn>
                  <a:cxn ang="0">
                    <a:pos x="14" y="21"/>
                  </a:cxn>
                  <a:cxn ang="0">
                    <a:pos x="11" y="25"/>
                  </a:cxn>
                  <a:cxn ang="0">
                    <a:pos x="7" y="32"/>
                  </a:cxn>
                  <a:cxn ang="0">
                    <a:pos x="7" y="39"/>
                  </a:cxn>
                  <a:cxn ang="0">
                    <a:pos x="0" y="50"/>
                  </a:cxn>
                  <a:cxn ang="0">
                    <a:pos x="4" y="50"/>
                  </a:cxn>
                  <a:cxn ang="0">
                    <a:pos x="7" y="50"/>
                  </a:cxn>
                  <a:cxn ang="0">
                    <a:pos x="11" y="50"/>
                  </a:cxn>
                  <a:cxn ang="0">
                    <a:pos x="14" y="50"/>
                  </a:cxn>
                  <a:cxn ang="0">
                    <a:pos x="18" y="50"/>
                  </a:cxn>
                  <a:cxn ang="0">
                    <a:pos x="18" y="57"/>
                  </a:cxn>
                  <a:cxn ang="0">
                    <a:pos x="18" y="57"/>
                  </a:cxn>
                  <a:cxn ang="0">
                    <a:pos x="21" y="60"/>
                  </a:cxn>
                  <a:cxn ang="0">
                    <a:pos x="25" y="60"/>
                  </a:cxn>
                  <a:cxn ang="0">
                    <a:pos x="28" y="64"/>
                  </a:cxn>
                  <a:cxn ang="0">
                    <a:pos x="32" y="64"/>
                  </a:cxn>
                  <a:cxn ang="0">
                    <a:pos x="39" y="60"/>
                  </a:cxn>
                  <a:cxn ang="0">
                    <a:pos x="60" y="50"/>
                  </a:cxn>
                  <a:cxn ang="0">
                    <a:pos x="78" y="53"/>
                  </a:cxn>
                  <a:cxn ang="0">
                    <a:pos x="85" y="46"/>
                  </a:cxn>
                </a:cxnLst>
                <a:rect l="0" t="0" r="r" b="b"/>
                <a:pathLst>
                  <a:path w="85" h="64">
                    <a:moveTo>
                      <a:pt x="85" y="46"/>
                    </a:moveTo>
                    <a:lnTo>
                      <a:pt x="85" y="46"/>
                    </a:lnTo>
                    <a:lnTo>
                      <a:pt x="81" y="39"/>
                    </a:lnTo>
                    <a:lnTo>
                      <a:pt x="78" y="36"/>
                    </a:lnTo>
                    <a:lnTo>
                      <a:pt x="71" y="32"/>
                    </a:lnTo>
                    <a:lnTo>
                      <a:pt x="67" y="29"/>
                    </a:lnTo>
                    <a:lnTo>
                      <a:pt x="64" y="25"/>
                    </a:lnTo>
                    <a:lnTo>
                      <a:pt x="60" y="21"/>
                    </a:lnTo>
                    <a:lnTo>
                      <a:pt x="57" y="18"/>
                    </a:lnTo>
                    <a:lnTo>
                      <a:pt x="49" y="14"/>
                    </a:lnTo>
                    <a:lnTo>
                      <a:pt x="42" y="14"/>
                    </a:lnTo>
                    <a:lnTo>
                      <a:pt x="39" y="11"/>
                    </a:lnTo>
                    <a:lnTo>
                      <a:pt x="35" y="0"/>
                    </a:lnTo>
                    <a:lnTo>
                      <a:pt x="25" y="14"/>
                    </a:lnTo>
                    <a:lnTo>
                      <a:pt x="21" y="18"/>
                    </a:lnTo>
                    <a:lnTo>
                      <a:pt x="18" y="18"/>
                    </a:lnTo>
                    <a:lnTo>
                      <a:pt x="14" y="21"/>
                    </a:lnTo>
                    <a:lnTo>
                      <a:pt x="11" y="25"/>
                    </a:lnTo>
                    <a:lnTo>
                      <a:pt x="7" y="32"/>
                    </a:lnTo>
                    <a:lnTo>
                      <a:pt x="7" y="39"/>
                    </a:lnTo>
                    <a:lnTo>
                      <a:pt x="0" y="50"/>
                    </a:lnTo>
                    <a:lnTo>
                      <a:pt x="4" y="50"/>
                    </a:lnTo>
                    <a:lnTo>
                      <a:pt x="7" y="50"/>
                    </a:lnTo>
                    <a:lnTo>
                      <a:pt x="11" y="50"/>
                    </a:lnTo>
                    <a:lnTo>
                      <a:pt x="14" y="50"/>
                    </a:lnTo>
                    <a:lnTo>
                      <a:pt x="18" y="50"/>
                    </a:lnTo>
                    <a:lnTo>
                      <a:pt x="18" y="57"/>
                    </a:lnTo>
                    <a:lnTo>
                      <a:pt x="18" y="57"/>
                    </a:lnTo>
                    <a:lnTo>
                      <a:pt x="21" y="60"/>
                    </a:lnTo>
                    <a:lnTo>
                      <a:pt x="25" y="60"/>
                    </a:lnTo>
                    <a:lnTo>
                      <a:pt x="28" y="64"/>
                    </a:lnTo>
                    <a:lnTo>
                      <a:pt x="32" y="64"/>
                    </a:lnTo>
                    <a:lnTo>
                      <a:pt x="39" y="60"/>
                    </a:lnTo>
                    <a:lnTo>
                      <a:pt x="60" y="50"/>
                    </a:lnTo>
                    <a:lnTo>
                      <a:pt x="78" y="53"/>
                    </a:lnTo>
                    <a:lnTo>
                      <a:pt x="85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1" name="Freeform 349"/>
              <p:cNvSpPr>
                <a:spLocks/>
              </p:cNvSpPr>
              <p:nvPr userDrawn="1"/>
            </p:nvSpPr>
            <p:spPr bwMode="gray">
              <a:xfrm>
                <a:off x="1139" y="-2783"/>
                <a:ext cx="32" cy="10"/>
              </a:xfrm>
              <a:custGeom>
                <a:avLst/>
                <a:gdLst/>
                <a:ahLst/>
                <a:cxnLst>
                  <a:cxn ang="0">
                    <a:pos x="3" y="7"/>
                  </a:cxn>
                  <a:cxn ang="0">
                    <a:pos x="3" y="7"/>
                  </a:cxn>
                  <a:cxn ang="0">
                    <a:pos x="7" y="7"/>
                  </a:cxn>
                  <a:cxn ang="0">
                    <a:pos x="14" y="10"/>
                  </a:cxn>
                  <a:cxn ang="0">
                    <a:pos x="21" y="10"/>
                  </a:cxn>
                  <a:cxn ang="0">
                    <a:pos x="28" y="10"/>
                  </a:cxn>
                  <a:cxn ang="0">
                    <a:pos x="32" y="7"/>
                  </a:cxn>
                  <a:cxn ang="0">
                    <a:pos x="32" y="3"/>
                  </a:cxn>
                  <a:cxn ang="0">
                    <a:pos x="32" y="0"/>
                  </a:cxn>
                  <a:cxn ang="0">
                    <a:pos x="28" y="0"/>
                  </a:cxn>
                  <a:cxn ang="0">
                    <a:pos x="21" y="0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3" y="7"/>
                  </a:cxn>
                </a:cxnLst>
                <a:rect l="0" t="0" r="r" b="b"/>
                <a:pathLst>
                  <a:path w="32" h="10">
                    <a:moveTo>
                      <a:pt x="3" y="7"/>
                    </a:moveTo>
                    <a:lnTo>
                      <a:pt x="3" y="7"/>
                    </a:lnTo>
                    <a:lnTo>
                      <a:pt x="7" y="7"/>
                    </a:lnTo>
                    <a:lnTo>
                      <a:pt x="14" y="10"/>
                    </a:lnTo>
                    <a:lnTo>
                      <a:pt x="21" y="10"/>
                    </a:lnTo>
                    <a:lnTo>
                      <a:pt x="28" y="10"/>
                    </a:lnTo>
                    <a:lnTo>
                      <a:pt x="32" y="7"/>
                    </a:lnTo>
                    <a:lnTo>
                      <a:pt x="32" y="3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2" name="Freeform 350"/>
              <p:cNvSpPr>
                <a:spLocks/>
              </p:cNvSpPr>
              <p:nvPr userDrawn="1"/>
            </p:nvSpPr>
            <p:spPr bwMode="gray">
              <a:xfrm>
                <a:off x="970" y="-2582"/>
                <a:ext cx="88" cy="130"/>
              </a:xfrm>
              <a:custGeom>
                <a:avLst/>
                <a:gdLst/>
                <a:ahLst/>
                <a:cxnLst>
                  <a:cxn ang="0">
                    <a:pos x="84" y="59"/>
                  </a:cxn>
                  <a:cxn ang="0">
                    <a:pos x="77" y="59"/>
                  </a:cxn>
                  <a:cxn ang="0">
                    <a:pos x="67" y="59"/>
                  </a:cxn>
                  <a:cxn ang="0">
                    <a:pos x="63" y="52"/>
                  </a:cxn>
                  <a:cxn ang="0">
                    <a:pos x="67" y="49"/>
                  </a:cxn>
                  <a:cxn ang="0">
                    <a:pos x="74" y="38"/>
                  </a:cxn>
                  <a:cxn ang="0">
                    <a:pos x="81" y="38"/>
                  </a:cxn>
                  <a:cxn ang="0">
                    <a:pos x="81" y="28"/>
                  </a:cxn>
                  <a:cxn ang="0">
                    <a:pos x="81" y="17"/>
                  </a:cxn>
                  <a:cxn ang="0">
                    <a:pos x="77" y="10"/>
                  </a:cxn>
                  <a:cxn ang="0">
                    <a:pos x="70" y="0"/>
                  </a:cxn>
                  <a:cxn ang="0">
                    <a:pos x="56" y="3"/>
                  </a:cxn>
                  <a:cxn ang="0">
                    <a:pos x="49" y="7"/>
                  </a:cxn>
                  <a:cxn ang="0">
                    <a:pos x="39" y="3"/>
                  </a:cxn>
                  <a:cxn ang="0">
                    <a:pos x="28" y="3"/>
                  </a:cxn>
                  <a:cxn ang="0">
                    <a:pos x="21" y="14"/>
                  </a:cxn>
                  <a:cxn ang="0">
                    <a:pos x="21" y="21"/>
                  </a:cxn>
                  <a:cxn ang="0">
                    <a:pos x="21" y="35"/>
                  </a:cxn>
                  <a:cxn ang="0">
                    <a:pos x="28" y="42"/>
                  </a:cxn>
                  <a:cxn ang="0">
                    <a:pos x="35" y="49"/>
                  </a:cxn>
                  <a:cxn ang="0">
                    <a:pos x="31" y="59"/>
                  </a:cxn>
                  <a:cxn ang="0">
                    <a:pos x="28" y="63"/>
                  </a:cxn>
                  <a:cxn ang="0">
                    <a:pos x="17" y="56"/>
                  </a:cxn>
                  <a:cxn ang="0">
                    <a:pos x="14" y="49"/>
                  </a:cxn>
                  <a:cxn ang="0">
                    <a:pos x="7" y="49"/>
                  </a:cxn>
                  <a:cxn ang="0">
                    <a:pos x="0" y="49"/>
                  </a:cxn>
                  <a:cxn ang="0">
                    <a:pos x="0" y="56"/>
                  </a:cxn>
                  <a:cxn ang="0">
                    <a:pos x="0" y="67"/>
                  </a:cxn>
                  <a:cxn ang="0">
                    <a:pos x="3" y="77"/>
                  </a:cxn>
                  <a:cxn ang="0">
                    <a:pos x="14" y="88"/>
                  </a:cxn>
                  <a:cxn ang="0">
                    <a:pos x="21" y="95"/>
                  </a:cxn>
                  <a:cxn ang="0">
                    <a:pos x="31" y="109"/>
                  </a:cxn>
                  <a:cxn ang="0">
                    <a:pos x="35" y="112"/>
                  </a:cxn>
                  <a:cxn ang="0">
                    <a:pos x="39" y="123"/>
                  </a:cxn>
                  <a:cxn ang="0">
                    <a:pos x="49" y="130"/>
                  </a:cxn>
                  <a:cxn ang="0">
                    <a:pos x="67" y="126"/>
                  </a:cxn>
                  <a:cxn ang="0">
                    <a:pos x="74" y="126"/>
                  </a:cxn>
                  <a:cxn ang="0">
                    <a:pos x="84" y="116"/>
                  </a:cxn>
                  <a:cxn ang="0">
                    <a:pos x="88" y="109"/>
                  </a:cxn>
                  <a:cxn ang="0">
                    <a:pos x="88" y="95"/>
                  </a:cxn>
                  <a:cxn ang="0">
                    <a:pos x="84" y="77"/>
                  </a:cxn>
                </a:cxnLst>
                <a:rect l="0" t="0" r="r" b="b"/>
                <a:pathLst>
                  <a:path w="88" h="130">
                    <a:moveTo>
                      <a:pt x="84" y="70"/>
                    </a:moveTo>
                    <a:lnTo>
                      <a:pt x="84" y="59"/>
                    </a:lnTo>
                    <a:lnTo>
                      <a:pt x="81" y="59"/>
                    </a:lnTo>
                    <a:lnTo>
                      <a:pt x="77" y="59"/>
                    </a:lnTo>
                    <a:lnTo>
                      <a:pt x="74" y="59"/>
                    </a:lnTo>
                    <a:lnTo>
                      <a:pt x="67" y="59"/>
                    </a:lnTo>
                    <a:lnTo>
                      <a:pt x="63" y="56"/>
                    </a:lnTo>
                    <a:lnTo>
                      <a:pt x="63" y="52"/>
                    </a:lnTo>
                    <a:lnTo>
                      <a:pt x="63" y="52"/>
                    </a:lnTo>
                    <a:lnTo>
                      <a:pt x="67" y="49"/>
                    </a:lnTo>
                    <a:lnTo>
                      <a:pt x="70" y="42"/>
                    </a:lnTo>
                    <a:lnTo>
                      <a:pt x="74" y="38"/>
                    </a:lnTo>
                    <a:lnTo>
                      <a:pt x="81" y="38"/>
                    </a:lnTo>
                    <a:lnTo>
                      <a:pt x="81" y="38"/>
                    </a:lnTo>
                    <a:lnTo>
                      <a:pt x="81" y="35"/>
                    </a:lnTo>
                    <a:lnTo>
                      <a:pt x="81" y="28"/>
                    </a:lnTo>
                    <a:lnTo>
                      <a:pt x="84" y="24"/>
                    </a:lnTo>
                    <a:lnTo>
                      <a:pt x="81" y="17"/>
                    </a:lnTo>
                    <a:lnTo>
                      <a:pt x="81" y="14"/>
                    </a:lnTo>
                    <a:lnTo>
                      <a:pt x="77" y="1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3" y="3"/>
                    </a:lnTo>
                    <a:lnTo>
                      <a:pt x="56" y="3"/>
                    </a:lnTo>
                    <a:lnTo>
                      <a:pt x="49" y="7"/>
                    </a:lnTo>
                    <a:lnTo>
                      <a:pt x="49" y="7"/>
                    </a:lnTo>
                    <a:lnTo>
                      <a:pt x="42" y="3"/>
                    </a:lnTo>
                    <a:lnTo>
                      <a:pt x="39" y="3"/>
                    </a:lnTo>
                    <a:lnTo>
                      <a:pt x="31" y="3"/>
                    </a:lnTo>
                    <a:lnTo>
                      <a:pt x="28" y="3"/>
                    </a:lnTo>
                    <a:lnTo>
                      <a:pt x="21" y="7"/>
                    </a:lnTo>
                    <a:lnTo>
                      <a:pt x="21" y="14"/>
                    </a:lnTo>
                    <a:lnTo>
                      <a:pt x="21" y="17"/>
                    </a:lnTo>
                    <a:lnTo>
                      <a:pt x="21" y="21"/>
                    </a:lnTo>
                    <a:lnTo>
                      <a:pt x="21" y="28"/>
                    </a:lnTo>
                    <a:lnTo>
                      <a:pt x="21" y="35"/>
                    </a:lnTo>
                    <a:lnTo>
                      <a:pt x="28" y="38"/>
                    </a:lnTo>
                    <a:lnTo>
                      <a:pt x="28" y="42"/>
                    </a:lnTo>
                    <a:lnTo>
                      <a:pt x="31" y="45"/>
                    </a:lnTo>
                    <a:lnTo>
                      <a:pt x="35" y="49"/>
                    </a:lnTo>
                    <a:lnTo>
                      <a:pt x="35" y="52"/>
                    </a:lnTo>
                    <a:lnTo>
                      <a:pt x="31" y="59"/>
                    </a:lnTo>
                    <a:lnTo>
                      <a:pt x="28" y="63"/>
                    </a:lnTo>
                    <a:lnTo>
                      <a:pt x="28" y="63"/>
                    </a:lnTo>
                    <a:lnTo>
                      <a:pt x="24" y="59"/>
                    </a:lnTo>
                    <a:lnTo>
                      <a:pt x="17" y="56"/>
                    </a:lnTo>
                    <a:lnTo>
                      <a:pt x="14" y="49"/>
                    </a:lnTo>
                    <a:lnTo>
                      <a:pt x="14" y="49"/>
                    </a:lnTo>
                    <a:lnTo>
                      <a:pt x="10" y="49"/>
                    </a:lnTo>
                    <a:lnTo>
                      <a:pt x="7" y="49"/>
                    </a:lnTo>
                    <a:lnTo>
                      <a:pt x="3" y="49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0" y="56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3" y="74"/>
                    </a:lnTo>
                    <a:lnTo>
                      <a:pt x="3" y="77"/>
                    </a:lnTo>
                    <a:lnTo>
                      <a:pt x="7" y="84"/>
                    </a:lnTo>
                    <a:lnTo>
                      <a:pt x="14" y="88"/>
                    </a:lnTo>
                    <a:lnTo>
                      <a:pt x="21" y="91"/>
                    </a:lnTo>
                    <a:lnTo>
                      <a:pt x="21" y="95"/>
                    </a:lnTo>
                    <a:lnTo>
                      <a:pt x="28" y="98"/>
                    </a:lnTo>
                    <a:lnTo>
                      <a:pt x="31" y="109"/>
                    </a:lnTo>
                    <a:lnTo>
                      <a:pt x="31" y="109"/>
                    </a:lnTo>
                    <a:lnTo>
                      <a:pt x="35" y="112"/>
                    </a:lnTo>
                    <a:lnTo>
                      <a:pt x="35" y="119"/>
                    </a:lnTo>
                    <a:lnTo>
                      <a:pt x="39" y="123"/>
                    </a:lnTo>
                    <a:lnTo>
                      <a:pt x="42" y="126"/>
                    </a:lnTo>
                    <a:lnTo>
                      <a:pt x="49" y="130"/>
                    </a:lnTo>
                    <a:lnTo>
                      <a:pt x="56" y="130"/>
                    </a:lnTo>
                    <a:lnTo>
                      <a:pt x="67" y="126"/>
                    </a:lnTo>
                    <a:lnTo>
                      <a:pt x="67" y="126"/>
                    </a:lnTo>
                    <a:lnTo>
                      <a:pt x="74" y="126"/>
                    </a:lnTo>
                    <a:lnTo>
                      <a:pt x="77" y="123"/>
                    </a:lnTo>
                    <a:lnTo>
                      <a:pt x="84" y="116"/>
                    </a:lnTo>
                    <a:lnTo>
                      <a:pt x="88" y="112"/>
                    </a:lnTo>
                    <a:lnTo>
                      <a:pt x="88" y="109"/>
                    </a:lnTo>
                    <a:lnTo>
                      <a:pt x="88" y="102"/>
                    </a:lnTo>
                    <a:lnTo>
                      <a:pt x="88" y="95"/>
                    </a:lnTo>
                    <a:lnTo>
                      <a:pt x="88" y="84"/>
                    </a:lnTo>
                    <a:lnTo>
                      <a:pt x="84" y="77"/>
                    </a:lnTo>
                    <a:lnTo>
                      <a:pt x="84" y="7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3" name="Freeform 351"/>
              <p:cNvSpPr>
                <a:spLocks/>
              </p:cNvSpPr>
              <p:nvPr userDrawn="1"/>
            </p:nvSpPr>
            <p:spPr bwMode="gray">
              <a:xfrm>
                <a:off x="1121" y="-2568"/>
                <a:ext cx="71" cy="112"/>
              </a:xfrm>
              <a:custGeom>
                <a:avLst/>
                <a:gdLst/>
                <a:ahLst/>
                <a:cxnLst>
                  <a:cxn ang="0">
                    <a:pos x="57" y="7"/>
                  </a:cxn>
                  <a:cxn ang="0">
                    <a:pos x="50" y="7"/>
                  </a:cxn>
                  <a:cxn ang="0">
                    <a:pos x="39" y="3"/>
                  </a:cxn>
                  <a:cxn ang="0">
                    <a:pos x="35" y="0"/>
                  </a:cxn>
                  <a:cxn ang="0">
                    <a:pos x="25" y="0"/>
                  </a:cxn>
                  <a:cxn ang="0">
                    <a:pos x="21" y="3"/>
                  </a:cxn>
                  <a:cxn ang="0">
                    <a:pos x="21" y="0"/>
                  </a:cxn>
                  <a:cxn ang="0">
                    <a:pos x="14" y="3"/>
                  </a:cxn>
                  <a:cxn ang="0">
                    <a:pos x="7" y="14"/>
                  </a:cxn>
                  <a:cxn ang="0">
                    <a:pos x="7" y="21"/>
                  </a:cxn>
                  <a:cxn ang="0">
                    <a:pos x="0" y="31"/>
                  </a:cxn>
                  <a:cxn ang="0">
                    <a:pos x="4" y="35"/>
                  </a:cxn>
                  <a:cxn ang="0">
                    <a:pos x="4" y="42"/>
                  </a:cxn>
                  <a:cxn ang="0">
                    <a:pos x="4" y="49"/>
                  </a:cxn>
                  <a:cxn ang="0">
                    <a:pos x="0" y="56"/>
                  </a:cxn>
                  <a:cxn ang="0">
                    <a:pos x="7" y="77"/>
                  </a:cxn>
                  <a:cxn ang="0">
                    <a:pos x="11" y="109"/>
                  </a:cxn>
                  <a:cxn ang="0">
                    <a:pos x="14" y="112"/>
                  </a:cxn>
                  <a:cxn ang="0">
                    <a:pos x="25" y="109"/>
                  </a:cxn>
                  <a:cxn ang="0">
                    <a:pos x="28" y="95"/>
                  </a:cxn>
                  <a:cxn ang="0">
                    <a:pos x="25" y="91"/>
                  </a:cxn>
                  <a:cxn ang="0">
                    <a:pos x="25" y="81"/>
                  </a:cxn>
                  <a:cxn ang="0">
                    <a:pos x="25" y="74"/>
                  </a:cxn>
                  <a:cxn ang="0">
                    <a:pos x="35" y="70"/>
                  </a:cxn>
                  <a:cxn ang="0">
                    <a:pos x="43" y="70"/>
                  </a:cxn>
                  <a:cxn ang="0">
                    <a:pos x="53" y="63"/>
                  </a:cxn>
                  <a:cxn ang="0">
                    <a:pos x="57" y="53"/>
                  </a:cxn>
                  <a:cxn ang="0">
                    <a:pos x="64" y="42"/>
                  </a:cxn>
                  <a:cxn ang="0">
                    <a:pos x="67" y="24"/>
                  </a:cxn>
                  <a:cxn ang="0">
                    <a:pos x="71" y="21"/>
                  </a:cxn>
                  <a:cxn ang="0">
                    <a:pos x="71" y="14"/>
                  </a:cxn>
                  <a:cxn ang="0">
                    <a:pos x="67" y="7"/>
                  </a:cxn>
                </a:cxnLst>
                <a:rect l="0" t="0" r="r" b="b"/>
                <a:pathLst>
                  <a:path w="71" h="112">
                    <a:moveTo>
                      <a:pt x="60" y="7"/>
                    </a:moveTo>
                    <a:lnTo>
                      <a:pt x="57" y="7"/>
                    </a:lnTo>
                    <a:lnTo>
                      <a:pt x="53" y="7"/>
                    </a:lnTo>
                    <a:lnTo>
                      <a:pt x="50" y="7"/>
                    </a:lnTo>
                    <a:lnTo>
                      <a:pt x="43" y="7"/>
                    </a:lnTo>
                    <a:lnTo>
                      <a:pt x="39" y="3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4" y="3"/>
                    </a:lnTo>
                    <a:lnTo>
                      <a:pt x="11" y="7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7" y="21"/>
                    </a:lnTo>
                    <a:lnTo>
                      <a:pt x="4" y="28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" y="35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9"/>
                    </a:lnTo>
                    <a:lnTo>
                      <a:pt x="4" y="49"/>
                    </a:lnTo>
                    <a:lnTo>
                      <a:pt x="0" y="53"/>
                    </a:lnTo>
                    <a:lnTo>
                      <a:pt x="0" y="56"/>
                    </a:lnTo>
                    <a:lnTo>
                      <a:pt x="4" y="67"/>
                    </a:lnTo>
                    <a:lnTo>
                      <a:pt x="7" y="77"/>
                    </a:lnTo>
                    <a:lnTo>
                      <a:pt x="7" y="109"/>
                    </a:lnTo>
                    <a:lnTo>
                      <a:pt x="11" y="109"/>
                    </a:lnTo>
                    <a:lnTo>
                      <a:pt x="11" y="112"/>
                    </a:lnTo>
                    <a:lnTo>
                      <a:pt x="14" y="112"/>
                    </a:lnTo>
                    <a:lnTo>
                      <a:pt x="18" y="112"/>
                    </a:lnTo>
                    <a:lnTo>
                      <a:pt x="25" y="109"/>
                    </a:lnTo>
                    <a:lnTo>
                      <a:pt x="25" y="102"/>
                    </a:lnTo>
                    <a:lnTo>
                      <a:pt x="28" y="95"/>
                    </a:lnTo>
                    <a:lnTo>
                      <a:pt x="25" y="95"/>
                    </a:lnTo>
                    <a:lnTo>
                      <a:pt x="25" y="91"/>
                    </a:lnTo>
                    <a:lnTo>
                      <a:pt x="25" y="88"/>
                    </a:lnTo>
                    <a:lnTo>
                      <a:pt x="25" y="81"/>
                    </a:lnTo>
                    <a:lnTo>
                      <a:pt x="25" y="77"/>
                    </a:lnTo>
                    <a:lnTo>
                      <a:pt x="25" y="74"/>
                    </a:lnTo>
                    <a:lnTo>
                      <a:pt x="28" y="70"/>
                    </a:lnTo>
                    <a:lnTo>
                      <a:pt x="35" y="70"/>
                    </a:lnTo>
                    <a:lnTo>
                      <a:pt x="39" y="70"/>
                    </a:lnTo>
                    <a:lnTo>
                      <a:pt x="43" y="70"/>
                    </a:lnTo>
                    <a:lnTo>
                      <a:pt x="46" y="67"/>
                    </a:lnTo>
                    <a:lnTo>
                      <a:pt x="53" y="63"/>
                    </a:lnTo>
                    <a:lnTo>
                      <a:pt x="57" y="53"/>
                    </a:lnTo>
                    <a:lnTo>
                      <a:pt x="57" y="53"/>
                    </a:lnTo>
                    <a:lnTo>
                      <a:pt x="60" y="49"/>
                    </a:lnTo>
                    <a:lnTo>
                      <a:pt x="64" y="42"/>
                    </a:lnTo>
                    <a:lnTo>
                      <a:pt x="67" y="35"/>
                    </a:lnTo>
                    <a:lnTo>
                      <a:pt x="67" y="24"/>
                    </a:lnTo>
                    <a:lnTo>
                      <a:pt x="67" y="24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71" y="14"/>
                    </a:lnTo>
                    <a:lnTo>
                      <a:pt x="71" y="10"/>
                    </a:lnTo>
                    <a:lnTo>
                      <a:pt x="67" y="7"/>
                    </a:lnTo>
                    <a:lnTo>
                      <a:pt x="60" y="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4" name="Freeform 352"/>
              <p:cNvSpPr>
                <a:spLocks/>
              </p:cNvSpPr>
              <p:nvPr userDrawn="1"/>
            </p:nvSpPr>
            <p:spPr bwMode="gray">
              <a:xfrm>
                <a:off x="698" y="-2596"/>
                <a:ext cx="110" cy="119"/>
              </a:xfrm>
              <a:custGeom>
                <a:avLst/>
                <a:gdLst/>
                <a:ahLst/>
                <a:cxnLst>
                  <a:cxn ang="0">
                    <a:pos x="8" y="98"/>
                  </a:cxn>
                  <a:cxn ang="0">
                    <a:pos x="15" y="105"/>
                  </a:cxn>
                  <a:cxn ang="0">
                    <a:pos x="18" y="116"/>
                  </a:cxn>
                  <a:cxn ang="0">
                    <a:pos x="22" y="119"/>
                  </a:cxn>
                  <a:cxn ang="0">
                    <a:pos x="32" y="119"/>
                  </a:cxn>
                  <a:cxn ang="0">
                    <a:pos x="36" y="112"/>
                  </a:cxn>
                  <a:cxn ang="0">
                    <a:pos x="39" y="109"/>
                  </a:cxn>
                  <a:cxn ang="0">
                    <a:pos x="50" y="109"/>
                  </a:cxn>
                  <a:cxn ang="0">
                    <a:pos x="53" y="109"/>
                  </a:cxn>
                  <a:cxn ang="0">
                    <a:pos x="57" y="102"/>
                  </a:cxn>
                  <a:cxn ang="0">
                    <a:pos x="60" y="95"/>
                  </a:cxn>
                  <a:cxn ang="0">
                    <a:pos x="64" y="81"/>
                  </a:cxn>
                  <a:cxn ang="0">
                    <a:pos x="71" y="63"/>
                  </a:cxn>
                  <a:cxn ang="0">
                    <a:pos x="89" y="49"/>
                  </a:cxn>
                  <a:cxn ang="0">
                    <a:pos x="110" y="31"/>
                  </a:cxn>
                  <a:cxn ang="0">
                    <a:pos x="106" y="31"/>
                  </a:cxn>
                  <a:cxn ang="0">
                    <a:pos x="96" y="21"/>
                  </a:cxn>
                  <a:cxn ang="0">
                    <a:pos x="92" y="17"/>
                  </a:cxn>
                  <a:cxn ang="0">
                    <a:pos x="85" y="10"/>
                  </a:cxn>
                  <a:cxn ang="0">
                    <a:pos x="78" y="17"/>
                  </a:cxn>
                  <a:cxn ang="0">
                    <a:pos x="74" y="21"/>
                  </a:cxn>
                  <a:cxn ang="0">
                    <a:pos x="71" y="21"/>
                  </a:cxn>
                  <a:cxn ang="0">
                    <a:pos x="67" y="14"/>
                  </a:cxn>
                  <a:cxn ang="0">
                    <a:pos x="64" y="7"/>
                  </a:cxn>
                  <a:cxn ang="0">
                    <a:pos x="57" y="7"/>
                  </a:cxn>
                  <a:cxn ang="0">
                    <a:pos x="46" y="7"/>
                  </a:cxn>
                  <a:cxn ang="0">
                    <a:pos x="46" y="7"/>
                  </a:cxn>
                  <a:cxn ang="0">
                    <a:pos x="50" y="0"/>
                  </a:cxn>
                  <a:cxn ang="0">
                    <a:pos x="43" y="0"/>
                  </a:cxn>
                  <a:cxn ang="0">
                    <a:pos x="29" y="3"/>
                  </a:cxn>
                  <a:cxn ang="0">
                    <a:pos x="29" y="7"/>
                  </a:cxn>
                  <a:cxn ang="0">
                    <a:pos x="25" y="7"/>
                  </a:cxn>
                  <a:cxn ang="0">
                    <a:pos x="18" y="7"/>
                  </a:cxn>
                  <a:cxn ang="0">
                    <a:pos x="15" y="17"/>
                  </a:cxn>
                  <a:cxn ang="0">
                    <a:pos x="18" y="24"/>
                  </a:cxn>
                  <a:cxn ang="0">
                    <a:pos x="18" y="31"/>
                  </a:cxn>
                  <a:cxn ang="0">
                    <a:pos x="18" y="38"/>
                  </a:cxn>
                  <a:cxn ang="0">
                    <a:pos x="15" y="45"/>
                  </a:cxn>
                  <a:cxn ang="0">
                    <a:pos x="8" y="63"/>
                  </a:cxn>
                  <a:cxn ang="0">
                    <a:pos x="4" y="84"/>
                  </a:cxn>
                  <a:cxn ang="0">
                    <a:pos x="0" y="88"/>
                  </a:cxn>
                  <a:cxn ang="0">
                    <a:pos x="4" y="95"/>
                  </a:cxn>
                </a:cxnLst>
                <a:rect l="0" t="0" r="r" b="b"/>
                <a:pathLst>
                  <a:path w="110" h="119">
                    <a:moveTo>
                      <a:pt x="4" y="95"/>
                    </a:moveTo>
                    <a:lnTo>
                      <a:pt x="8" y="98"/>
                    </a:lnTo>
                    <a:lnTo>
                      <a:pt x="11" y="102"/>
                    </a:lnTo>
                    <a:lnTo>
                      <a:pt x="15" y="105"/>
                    </a:lnTo>
                    <a:lnTo>
                      <a:pt x="15" y="112"/>
                    </a:lnTo>
                    <a:lnTo>
                      <a:pt x="18" y="116"/>
                    </a:lnTo>
                    <a:lnTo>
                      <a:pt x="18" y="116"/>
                    </a:lnTo>
                    <a:lnTo>
                      <a:pt x="22" y="119"/>
                    </a:lnTo>
                    <a:lnTo>
                      <a:pt x="29" y="119"/>
                    </a:lnTo>
                    <a:lnTo>
                      <a:pt x="32" y="119"/>
                    </a:lnTo>
                    <a:lnTo>
                      <a:pt x="36" y="112"/>
                    </a:lnTo>
                    <a:lnTo>
                      <a:pt x="36" y="112"/>
                    </a:lnTo>
                    <a:lnTo>
                      <a:pt x="36" y="112"/>
                    </a:lnTo>
                    <a:lnTo>
                      <a:pt x="39" y="109"/>
                    </a:lnTo>
                    <a:lnTo>
                      <a:pt x="43" y="109"/>
                    </a:lnTo>
                    <a:lnTo>
                      <a:pt x="50" y="109"/>
                    </a:lnTo>
                    <a:lnTo>
                      <a:pt x="50" y="109"/>
                    </a:lnTo>
                    <a:lnTo>
                      <a:pt x="53" y="109"/>
                    </a:lnTo>
                    <a:lnTo>
                      <a:pt x="57" y="109"/>
                    </a:lnTo>
                    <a:lnTo>
                      <a:pt x="57" y="102"/>
                    </a:lnTo>
                    <a:lnTo>
                      <a:pt x="57" y="95"/>
                    </a:lnTo>
                    <a:lnTo>
                      <a:pt x="60" y="95"/>
                    </a:lnTo>
                    <a:lnTo>
                      <a:pt x="60" y="88"/>
                    </a:lnTo>
                    <a:lnTo>
                      <a:pt x="64" y="81"/>
                    </a:lnTo>
                    <a:lnTo>
                      <a:pt x="67" y="73"/>
                    </a:lnTo>
                    <a:lnTo>
                      <a:pt x="71" y="63"/>
                    </a:lnTo>
                    <a:lnTo>
                      <a:pt x="78" y="56"/>
                    </a:lnTo>
                    <a:lnTo>
                      <a:pt x="89" y="49"/>
                    </a:lnTo>
                    <a:lnTo>
                      <a:pt x="110" y="38"/>
                    </a:lnTo>
                    <a:lnTo>
                      <a:pt x="110" y="31"/>
                    </a:lnTo>
                    <a:lnTo>
                      <a:pt x="110" y="31"/>
                    </a:lnTo>
                    <a:lnTo>
                      <a:pt x="106" y="31"/>
                    </a:lnTo>
                    <a:lnTo>
                      <a:pt x="103" y="28"/>
                    </a:lnTo>
                    <a:lnTo>
                      <a:pt x="96" y="21"/>
                    </a:lnTo>
                    <a:lnTo>
                      <a:pt x="92" y="17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5" y="10"/>
                    </a:lnTo>
                    <a:lnTo>
                      <a:pt x="82" y="14"/>
                    </a:lnTo>
                    <a:lnTo>
                      <a:pt x="78" y="17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1" y="21"/>
                    </a:lnTo>
                    <a:lnTo>
                      <a:pt x="71" y="21"/>
                    </a:lnTo>
                    <a:lnTo>
                      <a:pt x="71" y="17"/>
                    </a:lnTo>
                    <a:lnTo>
                      <a:pt x="67" y="14"/>
                    </a:lnTo>
                    <a:lnTo>
                      <a:pt x="67" y="10"/>
                    </a:lnTo>
                    <a:lnTo>
                      <a:pt x="64" y="7"/>
                    </a:lnTo>
                    <a:lnTo>
                      <a:pt x="60" y="7"/>
                    </a:lnTo>
                    <a:lnTo>
                      <a:pt x="57" y="7"/>
                    </a:lnTo>
                    <a:lnTo>
                      <a:pt x="53" y="10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50" y="3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32" y="0"/>
                    </a:lnTo>
                    <a:lnTo>
                      <a:pt x="29" y="3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2" y="7"/>
                    </a:lnTo>
                    <a:lnTo>
                      <a:pt x="18" y="7"/>
                    </a:lnTo>
                    <a:lnTo>
                      <a:pt x="18" y="10"/>
                    </a:lnTo>
                    <a:lnTo>
                      <a:pt x="15" y="17"/>
                    </a:lnTo>
                    <a:lnTo>
                      <a:pt x="15" y="24"/>
                    </a:lnTo>
                    <a:lnTo>
                      <a:pt x="18" y="24"/>
                    </a:lnTo>
                    <a:lnTo>
                      <a:pt x="18" y="28"/>
                    </a:lnTo>
                    <a:lnTo>
                      <a:pt x="18" y="31"/>
                    </a:lnTo>
                    <a:lnTo>
                      <a:pt x="18" y="35"/>
                    </a:lnTo>
                    <a:lnTo>
                      <a:pt x="18" y="38"/>
                    </a:lnTo>
                    <a:lnTo>
                      <a:pt x="18" y="42"/>
                    </a:lnTo>
                    <a:lnTo>
                      <a:pt x="15" y="45"/>
                    </a:lnTo>
                    <a:lnTo>
                      <a:pt x="11" y="52"/>
                    </a:lnTo>
                    <a:lnTo>
                      <a:pt x="8" y="63"/>
                    </a:lnTo>
                    <a:lnTo>
                      <a:pt x="4" y="81"/>
                    </a:lnTo>
                    <a:lnTo>
                      <a:pt x="4" y="84"/>
                    </a:lnTo>
                    <a:lnTo>
                      <a:pt x="0" y="84"/>
                    </a:lnTo>
                    <a:lnTo>
                      <a:pt x="0" y="88"/>
                    </a:lnTo>
                    <a:lnTo>
                      <a:pt x="0" y="91"/>
                    </a:lnTo>
                    <a:lnTo>
                      <a:pt x="4" y="95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5" name="Freeform 353"/>
              <p:cNvSpPr>
                <a:spLocks/>
              </p:cNvSpPr>
              <p:nvPr userDrawn="1"/>
            </p:nvSpPr>
            <p:spPr bwMode="gray">
              <a:xfrm>
                <a:off x="758" y="-2540"/>
                <a:ext cx="243" cy="197"/>
              </a:xfrm>
              <a:custGeom>
                <a:avLst/>
                <a:gdLst/>
                <a:ahLst/>
                <a:cxnLst>
                  <a:cxn ang="0">
                    <a:pos x="219" y="151"/>
                  </a:cxn>
                  <a:cxn ang="0">
                    <a:pos x="240" y="151"/>
                  </a:cxn>
                  <a:cxn ang="0">
                    <a:pos x="243" y="148"/>
                  </a:cxn>
                  <a:cxn ang="0">
                    <a:pos x="240" y="134"/>
                  </a:cxn>
                  <a:cxn ang="0">
                    <a:pos x="222" y="127"/>
                  </a:cxn>
                  <a:cxn ang="0">
                    <a:pos x="198" y="120"/>
                  </a:cxn>
                  <a:cxn ang="0">
                    <a:pos x="184" y="84"/>
                  </a:cxn>
                  <a:cxn ang="0">
                    <a:pos x="180" y="49"/>
                  </a:cxn>
                  <a:cxn ang="0">
                    <a:pos x="177" y="28"/>
                  </a:cxn>
                  <a:cxn ang="0">
                    <a:pos x="159" y="21"/>
                  </a:cxn>
                  <a:cxn ang="0">
                    <a:pos x="148" y="32"/>
                  </a:cxn>
                  <a:cxn ang="0">
                    <a:pos x="134" y="25"/>
                  </a:cxn>
                  <a:cxn ang="0">
                    <a:pos x="127" y="17"/>
                  </a:cxn>
                  <a:cxn ang="0">
                    <a:pos x="117" y="28"/>
                  </a:cxn>
                  <a:cxn ang="0">
                    <a:pos x="106" y="32"/>
                  </a:cxn>
                  <a:cxn ang="0">
                    <a:pos x="96" y="14"/>
                  </a:cxn>
                  <a:cxn ang="0">
                    <a:pos x="85" y="7"/>
                  </a:cxn>
                  <a:cxn ang="0">
                    <a:pos x="85" y="25"/>
                  </a:cxn>
                  <a:cxn ang="0">
                    <a:pos x="78" y="39"/>
                  </a:cxn>
                  <a:cxn ang="0">
                    <a:pos x="67" y="28"/>
                  </a:cxn>
                  <a:cxn ang="0">
                    <a:pos x="67" y="10"/>
                  </a:cxn>
                  <a:cxn ang="0">
                    <a:pos x="67" y="7"/>
                  </a:cxn>
                  <a:cxn ang="0">
                    <a:pos x="57" y="0"/>
                  </a:cxn>
                  <a:cxn ang="0">
                    <a:pos x="39" y="10"/>
                  </a:cxn>
                  <a:cxn ang="0">
                    <a:pos x="14" y="25"/>
                  </a:cxn>
                  <a:cxn ang="0">
                    <a:pos x="7" y="39"/>
                  </a:cxn>
                  <a:cxn ang="0">
                    <a:pos x="4" y="56"/>
                  </a:cxn>
                  <a:cxn ang="0">
                    <a:pos x="0" y="63"/>
                  </a:cxn>
                  <a:cxn ang="0">
                    <a:pos x="0" y="74"/>
                  </a:cxn>
                  <a:cxn ang="0">
                    <a:pos x="25" y="81"/>
                  </a:cxn>
                  <a:cxn ang="0">
                    <a:pos x="39" y="81"/>
                  </a:cxn>
                  <a:cxn ang="0">
                    <a:pos x="46" y="77"/>
                  </a:cxn>
                  <a:cxn ang="0">
                    <a:pos x="46" y="88"/>
                  </a:cxn>
                  <a:cxn ang="0">
                    <a:pos x="29" y="95"/>
                  </a:cxn>
                  <a:cxn ang="0">
                    <a:pos x="22" y="91"/>
                  </a:cxn>
                  <a:cxn ang="0">
                    <a:pos x="11" y="95"/>
                  </a:cxn>
                  <a:cxn ang="0">
                    <a:pos x="7" y="106"/>
                  </a:cxn>
                  <a:cxn ang="0">
                    <a:pos x="25" y="113"/>
                  </a:cxn>
                  <a:cxn ang="0">
                    <a:pos x="46" y="113"/>
                  </a:cxn>
                  <a:cxn ang="0">
                    <a:pos x="74" y="109"/>
                  </a:cxn>
                  <a:cxn ang="0">
                    <a:pos x="88" y="120"/>
                  </a:cxn>
                  <a:cxn ang="0">
                    <a:pos x="88" y="127"/>
                  </a:cxn>
                  <a:cxn ang="0">
                    <a:pos x="85" y="141"/>
                  </a:cxn>
                  <a:cxn ang="0">
                    <a:pos x="71" y="137"/>
                  </a:cxn>
                  <a:cxn ang="0">
                    <a:pos x="53" y="137"/>
                  </a:cxn>
                  <a:cxn ang="0">
                    <a:pos x="39" y="137"/>
                  </a:cxn>
                  <a:cxn ang="0">
                    <a:pos x="25" y="141"/>
                  </a:cxn>
                  <a:cxn ang="0">
                    <a:pos x="22" y="151"/>
                  </a:cxn>
                  <a:cxn ang="0">
                    <a:pos x="32" y="162"/>
                  </a:cxn>
                  <a:cxn ang="0">
                    <a:pos x="53" y="173"/>
                  </a:cxn>
                  <a:cxn ang="0">
                    <a:pos x="67" y="183"/>
                  </a:cxn>
                  <a:cxn ang="0">
                    <a:pos x="81" y="194"/>
                  </a:cxn>
                  <a:cxn ang="0">
                    <a:pos x="155" y="173"/>
                  </a:cxn>
                  <a:cxn ang="0">
                    <a:pos x="169" y="173"/>
                  </a:cxn>
                  <a:cxn ang="0">
                    <a:pos x="187" y="183"/>
                  </a:cxn>
                  <a:cxn ang="0">
                    <a:pos x="194" y="180"/>
                  </a:cxn>
                  <a:cxn ang="0">
                    <a:pos x="198" y="180"/>
                  </a:cxn>
                  <a:cxn ang="0">
                    <a:pos x="212" y="180"/>
                  </a:cxn>
                  <a:cxn ang="0">
                    <a:pos x="222" y="173"/>
                  </a:cxn>
                  <a:cxn ang="0">
                    <a:pos x="219" y="165"/>
                  </a:cxn>
                  <a:cxn ang="0">
                    <a:pos x="208" y="162"/>
                  </a:cxn>
                  <a:cxn ang="0">
                    <a:pos x="205" y="158"/>
                  </a:cxn>
                </a:cxnLst>
                <a:rect l="0" t="0" r="r" b="b"/>
                <a:pathLst>
                  <a:path w="243" h="197">
                    <a:moveTo>
                      <a:pt x="212" y="155"/>
                    </a:moveTo>
                    <a:lnTo>
                      <a:pt x="212" y="151"/>
                    </a:lnTo>
                    <a:lnTo>
                      <a:pt x="219" y="151"/>
                    </a:lnTo>
                    <a:lnTo>
                      <a:pt x="226" y="151"/>
                    </a:lnTo>
                    <a:lnTo>
                      <a:pt x="233" y="148"/>
                    </a:lnTo>
                    <a:lnTo>
                      <a:pt x="240" y="151"/>
                    </a:lnTo>
                    <a:lnTo>
                      <a:pt x="240" y="151"/>
                    </a:lnTo>
                    <a:lnTo>
                      <a:pt x="240" y="148"/>
                    </a:lnTo>
                    <a:lnTo>
                      <a:pt x="243" y="148"/>
                    </a:lnTo>
                    <a:lnTo>
                      <a:pt x="243" y="144"/>
                    </a:lnTo>
                    <a:lnTo>
                      <a:pt x="243" y="137"/>
                    </a:lnTo>
                    <a:lnTo>
                      <a:pt x="240" y="134"/>
                    </a:lnTo>
                    <a:lnTo>
                      <a:pt x="233" y="130"/>
                    </a:lnTo>
                    <a:lnTo>
                      <a:pt x="229" y="130"/>
                    </a:lnTo>
                    <a:lnTo>
                      <a:pt x="222" y="127"/>
                    </a:lnTo>
                    <a:lnTo>
                      <a:pt x="219" y="123"/>
                    </a:lnTo>
                    <a:lnTo>
                      <a:pt x="208" y="123"/>
                    </a:lnTo>
                    <a:lnTo>
                      <a:pt x="198" y="120"/>
                    </a:lnTo>
                    <a:lnTo>
                      <a:pt x="194" y="116"/>
                    </a:lnTo>
                    <a:lnTo>
                      <a:pt x="187" y="106"/>
                    </a:lnTo>
                    <a:lnTo>
                      <a:pt x="184" y="84"/>
                    </a:lnTo>
                    <a:lnTo>
                      <a:pt x="184" y="56"/>
                    </a:lnTo>
                    <a:lnTo>
                      <a:pt x="184" y="53"/>
                    </a:lnTo>
                    <a:lnTo>
                      <a:pt x="180" y="49"/>
                    </a:lnTo>
                    <a:lnTo>
                      <a:pt x="180" y="42"/>
                    </a:lnTo>
                    <a:lnTo>
                      <a:pt x="177" y="35"/>
                    </a:lnTo>
                    <a:lnTo>
                      <a:pt x="177" y="28"/>
                    </a:lnTo>
                    <a:lnTo>
                      <a:pt x="169" y="25"/>
                    </a:lnTo>
                    <a:lnTo>
                      <a:pt x="166" y="21"/>
                    </a:lnTo>
                    <a:lnTo>
                      <a:pt x="159" y="21"/>
                    </a:lnTo>
                    <a:lnTo>
                      <a:pt x="155" y="21"/>
                    </a:lnTo>
                    <a:lnTo>
                      <a:pt x="152" y="25"/>
                    </a:lnTo>
                    <a:lnTo>
                      <a:pt x="148" y="32"/>
                    </a:lnTo>
                    <a:lnTo>
                      <a:pt x="148" y="39"/>
                    </a:lnTo>
                    <a:lnTo>
                      <a:pt x="145" y="46"/>
                    </a:lnTo>
                    <a:lnTo>
                      <a:pt x="134" y="25"/>
                    </a:lnTo>
                    <a:lnTo>
                      <a:pt x="131" y="25"/>
                    </a:lnTo>
                    <a:lnTo>
                      <a:pt x="131" y="21"/>
                    </a:lnTo>
                    <a:lnTo>
                      <a:pt x="127" y="17"/>
                    </a:lnTo>
                    <a:lnTo>
                      <a:pt x="124" y="17"/>
                    </a:lnTo>
                    <a:lnTo>
                      <a:pt x="120" y="21"/>
                    </a:lnTo>
                    <a:lnTo>
                      <a:pt x="117" y="28"/>
                    </a:lnTo>
                    <a:lnTo>
                      <a:pt x="113" y="32"/>
                    </a:lnTo>
                    <a:lnTo>
                      <a:pt x="110" y="35"/>
                    </a:lnTo>
                    <a:lnTo>
                      <a:pt x="106" y="32"/>
                    </a:lnTo>
                    <a:lnTo>
                      <a:pt x="103" y="28"/>
                    </a:lnTo>
                    <a:lnTo>
                      <a:pt x="99" y="21"/>
                    </a:lnTo>
                    <a:lnTo>
                      <a:pt x="96" y="14"/>
                    </a:lnTo>
                    <a:lnTo>
                      <a:pt x="92" y="10"/>
                    </a:lnTo>
                    <a:lnTo>
                      <a:pt x="88" y="7"/>
                    </a:lnTo>
                    <a:lnTo>
                      <a:pt x="85" y="7"/>
                    </a:lnTo>
                    <a:lnTo>
                      <a:pt x="85" y="14"/>
                    </a:lnTo>
                    <a:lnTo>
                      <a:pt x="85" y="17"/>
                    </a:lnTo>
                    <a:lnTo>
                      <a:pt x="85" y="25"/>
                    </a:lnTo>
                    <a:lnTo>
                      <a:pt x="81" y="32"/>
                    </a:lnTo>
                    <a:lnTo>
                      <a:pt x="81" y="35"/>
                    </a:lnTo>
                    <a:lnTo>
                      <a:pt x="78" y="39"/>
                    </a:lnTo>
                    <a:lnTo>
                      <a:pt x="74" y="35"/>
                    </a:lnTo>
                    <a:lnTo>
                      <a:pt x="67" y="35"/>
                    </a:lnTo>
                    <a:lnTo>
                      <a:pt x="67" y="28"/>
                    </a:lnTo>
                    <a:lnTo>
                      <a:pt x="64" y="25"/>
                    </a:lnTo>
                    <a:lnTo>
                      <a:pt x="67" y="17"/>
                    </a:lnTo>
                    <a:lnTo>
                      <a:pt x="67" y="10"/>
                    </a:lnTo>
                    <a:lnTo>
                      <a:pt x="67" y="7"/>
                    </a:lnTo>
                    <a:lnTo>
                      <a:pt x="67" y="7"/>
                    </a:lnTo>
                    <a:lnTo>
                      <a:pt x="67" y="7"/>
                    </a:lnTo>
                    <a:lnTo>
                      <a:pt x="64" y="3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3" y="3"/>
                    </a:lnTo>
                    <a:lnTo>
                      <a:pt x="46" y="7"/>
                    </a:lnTo>
                    <a:lnTo>
                      <a:pt x="39" y="10"/>
                    </a:lnTo>
                    <a:lnTo>
                      <a:pt x="32" y="14"/>
                    </a:lnTo>
                    <a:lnTo>
                      <a:pt x="25" y="21"/>
                    </a:lnTo>
                    <a:lnTo>
                      <a:pt x="14" y="25"/>
                    </a:lnTo>
                    <a:lnTo>
                      <a:pt x="11" y="32"/>
                    </a:lnTo>
                    <a:lnTo>
                      <a:pt x="7" y="39"/>
                    </a:lnTo>
                    <a:lnTo>
                      <a:pt x="7" y="39"/>
                    </a:lnTo>
                    <a:lnTo>
                      <a:pt x="7" y="46"/>
                    </a:lnTo>
                    <a:lnTo>
                      <a:pt x="7" y="49"/>
                    </a:lnTo>
                    <a:lnTo>
                      <a:pt x="4" y="56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0" y="70"/>
                    </a:lnTo>
                    <a:lnTo>
                      <a:pt x="0" y="74"/>
                    </a:lnTo>
                    <a:lnTo>
                      <a:pt x="7" y="77"/>
                    </a:lnTo>
                    <a:lnTo>
                      <a:pt x="14" y="81"/>
                    </a:lnTo>
                    <a:lnTo>
                      <a:pt x="25" y="81"/>
                    </a:lnTo>
                    <a:lnTo>
                      <a:pt x="25" y="81"/>
                    </a:lnTo>
                    <a:lnTo>
                      <a:pt x="32" y="81"/>
                    </a:lnTo>
                    <a:lnTo>
                      <a:pt x="39" y="81"/>
                    </a:lnTo>
                    <a:lnTo>
                      <a:pt x="43" y="81"/>
                    </a:lnTo>
                    <a:lnTo>
                      <a:pt x="46" y="77"/>
                    </a:lnTo>
                    <a:lnTo>
                      <a:pt x="46" y="77"/>
                    </a:lnTo>
                    <a:lnTo>
                      <a:pt x="50" y="81"/>
                    </a:lnTo>
                    <a:lnTo>
                      <a:pt x="50" y="84"/>
                    </a:lnTo>
                    <a:lnTo>
                      <a:pt x="46" y="88"/>
                    </a:lnTo>
                    <a:lnTo>
                      <a:pt x="46" y="88"/>
                    </a:lnTo>
                    <a:lnTo>
                      <a:pt x="39" y="91"/>
                    </a:lnTo>
                    <a:lnTo>
                      <a:pt x="29" y="95"/>
                    </a:lnTo>
                    <a:lnTo>
                      <a:pt x="29" y="91"/>
                    </a:lnTo>
                    <a:lnTo>
                      <a:pt x="25" y="91"/>
                    </a:lnTo>
                    <a:lnTo>
                      <a:pt x="22" y="91"/>
                    </a:lnTo>
                    <a:lnTo>
                      <a:pt x="18" y="91"/>
                    </a:lnTo>
                    <a:lnTo>
                      <a:pt x="14" y="91"/>
                    </a:lnTo>
                    <a:lnTo>
                      <a:pt x="11" y="95"/>
                    </a:lnTo>
                    <a:lnTo>
                      <a:pt x="7" y="99"/>
                    </a:lnTo>
                    <a:lnTo>
                      <a:pt x="7" y="106"/>
                    </a:lnTo>
                    <a:lnTo>
                      <a:pt x="7" y="106"/>
                    </a:lnTo>
                    <a:lnTo>
                      <a:pt x="11" y="109"/>
                    </a:lnTo>
                    <a:lnTo>
                      <a:pt x="14" y="109"/>
                    </a:lnTo>
                    <a:lnTo>
                      <a:pt x="25" y="113"/>
                    </a:lnTo>
                    <a:lnTo>
                      <a:pt x="39" y="113"/>
                    </a:lnTo>
                    <a:lnTo>
                      <a:pt x="43" y="113"/>
                    </a:lnTo>
                    <a:lnTo>
                      <a:pt x="46" y="113"/>
                    </a:lnTo>
                    <a:lnTo>
                      <a:pt x="57" y="109"/>
                    </a:lnTo>
                    <a:lnTo>
                      <a:pt x="64" y="109"/>
                    </a:lnTo>
                    <a:lnTo>
                      <a:pt x="74" y="109"/>
                    </a:lnTo>
                    <a:lnTo>
                      <a:pt x="81" y="113"/>
                    </a:lnTo>
                    <a:lnTo>
                      <a:pt x="88" y="116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92" y="123"/>
                    </a:lnTo>
                    <a:lnTo>
                      <a:pt x="88" y="127"/>
                    </a:lnTo>
                    <a:lnTo>
                      <a:pt x="88" y="134"/>
                    </a:lnTo>
                    <a:lnTo>
                      <a:pt x="88" y="137"/>
                    </a:lnTo>
                    <a:lnTo>
                      <a:pt x="85" y="141"/>
                    </a:lnTo>
                    <a:lnTo>
                      <a:pt x="81" y="141"/>
                    </a:lnTo>
                    <a:lnTo>
                      <a:pt x="74" y="137"/>
                    </a:lnTo>
                    <a:lnTo>
                      <a:pt x="71" y="137"/>
                    </a:lnTo>
                    <a:lnTo>
                      <a:pt x="67" y="137"/>
                    </a:lnTo>
                    <a:lnTo>
                      <a:pt x="64" y="137"/>
                    </a:lnTo>
                    <a:lnTo>
                      <a:pt x="53" y="137"/>
                    </a:lnTo>
                    <a:lnTo>
                      <a:pt x="43" y="141"/>
                    </a:lnTo>
                    <a:lnTo>
                      <a:pt x="43" y="141"/>
                    </a:lnTo>
                    <a:lnTo>
                      <a:pt x="39" y="137"/>
                    </a:lnTo>
                    <a:lnTo>
                      <a:pt x="36" y="137"/>
                    </a:lnTo>
                    <a:lnTo>
                      <a:pt x="29" y="137"/>
                    </a:lnTo>
                    <a:lnTo>
                      <a:pt x="25" y="141"/>
                    </a:lnTo>
                    <a:lnTo>
                      <a:pt x="22" y="144"/>
                    </a:lnTo>
                    <a:lnTo>
                      <a:pt x="22" y="151"/>
                    </a:lnTo>
                    <a:lnTo>
                      <a:pt x="22" y="151"/>
                    </a:lnTo>
                    <a:lnTo>
                      <a:pt x="22" y="155"/>
                    </a:lnTo>
                    <a:lnTo>
                      <a:pt x="25" y="158"/>
                    </a:lnTo>
                    <a:lnTo>
                      <a:pt x="32" y="162"/>
                    </a:lnTo>
                    <a:lnTo>
                      <a:pt x="39" y="165"/>
                    </a:lnTo>
                    <a:lnTo>
                      <a:pt x="50" y="169"/>
                    </a:lnTo>
                    <a:lnTo>
                      <a:pt x="53" y="173"/>
                    </a:lnTo>
                    <a:lnTo>
                      <a:pt x="57" y="173"/>
                    </a:lnTo>
                    <a:lnTo>
                      <a:pt x="64" y="176"/>
                    </a:lnTo>
                    <a:lnTo>
                      <a:pt x="67" y="183"/>
                    </a:lnTo>
                    <a:lnTo>
                      <a:pt x="71" y="190"/>
                    </a:lnTo>
                    <a:lnTo>
                      <a:pt x="74" y="197"/>
                    </a:lnTo>
                    <a:lnTo>
                      <a:pt x="81" y="194"/>
                    </a:lnTo>
                    <a:lnTo>
                      <a:pt x="106" y="190"/>
                    </a:lnTo>
                    <a:lnTo>
                      <a:pt x="131" y="183"/>
                    </a:lnTo>
                    <a:lnTo>
                      <a:pt x="155" y="173"/>
                    </a:lnTo>
                    <a:lnTo>
                      <a:pt x="155" y="173"/>
                    </a:lnTo>
                    <a:lnTo>
                      <a:pt x="162" y="173"/>
                    </a:lnTo>
                    <a:lnTo>
                      <a:pt x="169" y="173"/>
                    </a:lnTo>
                    <a:lnTo>
                      <a:pt x="177" y="173"/>
                    </a:lnTo>
                    <a:lnTo>
                      <a:pt x="184" y="180"/>
                    </a:lnTo>
                    <a:lnTo>
                      <a:pt x="187" y="183"/>
                    </a:lnTo>
                    <a:lnTo>
                      <a:pt x="187" y="183"/>
                    </a:lnTo>
                    <a:lnTo>
                      <a:pt x="191" y="183"/>
                    </a:lnTo>
                    <a:lnTo>
                      <a:pt x="194" y="180"/>
                    </a:lnTo>
                    <a:lnTo>
                      <a:pt x="198" y="180"/>
                    </a:lnTo>
                    <a:lnTo>
                      <a:pt x="198" y="180"/>
                    </a:lnTo>
                    <a:lnTo>
                      <a:pt x="198" y="180"/>
                    </a:lnTo>
                    <a:lnTo>
                      <a:pt x="201" y="183"/>
                    </a:lnTo>
                    <a:lnTo>
                      <a:pt x="205" y="183"/>
                    </a:lnTo>
                    <a:lnTo>
                      <a:pt x="212" y="180"/>
                    </a:lnTo>
                    <a:lnTo>
                      <a:pt x="219" y="173"/>
                    </a:lnTo>
                    <a:lnTo>
                      <a:pt x="219" y="173"/>
                    </a:lnTo>
                    <a:lnTo>
                      <a:pt x="222" y="173"/>
                    </a:lnTo>
                    <a:lnTo>
                      <a:pt x="222" y="169"/>
                    </a:lnTo>
                    <a:lnTo>
                      <a:pt x="222" y="165"/>
                    </a:lnTo>
                    <a:lnTo>
                      <a:pt x="219" y="165"/>
                    </a:lnTo>
                    <a:lnTo>
                      <a:pt x="215" y="162"/>
                    </a:lnTo>
                    <a:lnTo>
                      <a:pt x="208" y="162"/>
                    </a:lnTo>
                    <a:lnTo>
                      <a:pt x="208" y="162"/>
                    </a:lnTo>
                    <a:lnTo>
                      <a:pt x="205" y="162"/>
                    </a:lnTo>
                    <a:lnTo>
                      <a:pt x="205" y="158"/>
                    </a:lnTo>
                    <a:lnTo>
                      <a:pt x="205" y="158"/>
                    </a:lnTo>
                    <a:lnTo>
                      <a:pt x="205" y="155"/>
                    </a:lnTo>
                    <a:lnTo>
                      <a:pt x="212" y="155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6" name="Freeform 354"/>
              <p:cNvSpPr>
                <a:spLocks/>
              </p:cNvSpPr>
              <p:nvPr userDrawn="1"/>
            </p:nvSpPr>
            <p:spPr bwMode="gray">
              <a:xfrm>
                <a:off x="765" y="-2766"/>
                <a:ext cx="124" cy="96"/>
              </a:xfrm>
              <a:custGeom>
                <a:avLst/>
                <a:gdLst/>
                <a:ahLst/>
                <a:cxnLst>
                  <a:cxn ang="0">
                    <a:pos x="43" y="92"/>
                  </a:cxn>
                  <a:cxn ang="0">
                    <a:pos x="50" y="96"/>
                  </a:cxn>
                  <a:cxn ang="0">
                    <a:pos x="60" y="96"/>
                  </a:cxn>
                  <a:cxn ang="0">
                    <a:pos x="64" y="88"/>
                  </a:cxn>
                  <a:cxn ang="0">
                    <a:pos x="74" y="78"/>
                  </a:cxn>
                  <a:cxn ang="0">
                    <a:pos x="81" y="60"/>
                  </a:cxn>
                  <a:cxn ang="0">
                    <a:pos x="85" y="64"/>
                  </a:cxn>
                  <a:cxn ang="0">
                    <a:pos x="96" y="67"/>
                  </a:cxn>
                  <a:cxn ang="0">
                    <a:pos x="110" y="60"/>
                  </a:cxn>
                  <a:cxn ang="0">
                    <a:pos x="110" y="57"/>
                  </a:cxn>
                  <a:cxn ang="0">
                    <a:pos x="113" y="50"/>
                  </a:cxn>
                  <a:cxn ang="0">
                    <a:pos x="110" y="46"/>
                  </a:cxn>
                  <a:cxn ang="0">
                    <a:pos x="113" y="43"/>
                  </a:cxn>
                  <a:cxn ang="0">
                    <a:pos x="117" y="36"/>
                  </a:cxn>
                  <a:cxn ang="0">
                    <a:pos x="113" y="29"/>
                  </a:cxn>
                  <a:cxn ang="0">
                    <a:pos x="117" y="22"/>
                  </a:cxn>
                  <a:cxn ang="0">
                    <a:pos x="124" y="14"/>
                  </a:cxn>
                  <a:cxn ang="0">
                    <a:pos x="124" y="11"/>
                  </a:cxn>
                  <a:cxn ang="0">
                    <a:pos x="117" y="7"/>
                  </a:cxn>
                  <a:cxn ang="0">
                    <a:pos x="110" y="0"/>
                  </a:cxn>
                  <a:cxn ang="0">
                    <a:pos x="92" y="14"/>
                  </a:cxn>
                  <a:cxn ang="0">
                    <a:pos x="85" y="14"/>
                  </a:cxn>
                  <a:cxn ang="0">
                    <a:pos x="71" y="18"/>
                  </a:cxn>
                  <a:cxn ang="0">
                    <a:pos x="64" y="22"/>
                  </a:cxn>
                  <a:cxn ang="0">
                    <a:pos x="53" y="36"/>
                  </a:cxn>
                  <a:cxn ang="0">
                    <a:pos x="39" y="53"/>
                  </a:cxn>
                  <a:cxn ang="0">
                    <a:pos x="25" y="67"/>
                  </a:cxn>
                  <a:cxn ang="0">
                    <a:pos x="15" y="71"/>
                  </a:cxn>
                  <a:cxn ang="0">
                    <a:pos x="7" y="71"/>
                  </a:cxn>
                  <a:cxn ang="0">
                    <a:pos x="0" y="74"/>
                  </a:cxn>
                  <a:cxn ang="0">
                    <a:pos x="4" y="81"/>
                  </a:cxn>
                  <a:cxn ang="0">
                    <a:pos x="7" y="88"/>
                  </a:cxn>
                  <a:cxn ang="0">
                    <a:pos x="18" y="96"/>
                  </a:cxn>
                  <a:cxn ang="0">
                    <a:pos x="36" y="96"/>
                  </a:cxn>
                </a:cxnLst>
                <a:rect l="0" t="0" r="r" b="b"/>
                <a:pathLst>
                  <a:path w="124" h="96">
                    <a:moveTo>
                      <a:pt x="43" y="92"/>
                    </a:moveTo>
                    <a:lnTo>
                      <a:pt x="43" y="92"/>
                    </a:lnTo>
                    <a:lnTo>
                      <a:pt x="46" y="92"/>
                    </a:lnTo>
                    <a:lnTo>
                      <a:pt x="50" y="96"/>
                    </a:lnTo>
                    <a:lnTo>
                      <a:pt x="53" y="96"/>
                    </a:lnTo>
                    <a:lnTo>
                      <a:pt x="60" y="96"/>
                    </a:lnTo>
                    <a:lnTo>
                      <a:pt x="60" y="92"/>
                    </a:lnTo>
                    <a:lnTo>
                      <a:pt x="64" y="88"/>
                    </a:lnTo>
                    <a:lnTo>
                      <a:pt x="71" y="85"/>
                    </a:lnTo>
                    <a:lnTo>
                      <a:pt x="74" y="78"/>
                    </a:lnTo>
                    <a:lnTo>
                      <a:pt x="81" y="71"/>
                    </a:lnTo>
                    <a:lnTo>
                      <a:pt x="81" y="60"/>
                    </a:lnTo>
                    <a:lnTo>
                      <a:pt x="85" y="64"/>
                    </a:lnTo>
                    <a:lnTo>
                      <a:pt x="85" y="64"/>
                    </a:lnTo>
                    <a:lnTo>
                      <a:pt x="92" y="67"/>
                    </a:lnTo>
                    <a:lnTo>
                      <a:pt x="96" y="67"/>
                    </a:lnTo>
                    <a:lnTo>
                      <a:pt x="103" y="67"/>
                    </a:lnTo>
                    <a:lnTo>
                      <a:pt x="110" y="60"/>
                    </a:lnTo>
                    <a:lnTo>
                      <a:pt x="110" y="60"/>
                    </a:lnTo>
                    <a:lnTo>
                      <a:pt x="110" y="57"/>
                    </a:lnTo>
                    <a:lnTo>
                      <a:pt x="113" y="53"/>
                    </a:lnTo>
                    <a:lnTo>
                      <a:pt x="113" y="50"/>
                    </a:lnTo>
                    <a:lnTo>
                      <a:pt x="113" y="46"/>
                    </a:lnTo>
                    <a:lnTo>
                      <a:pt x="110" y="46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3" y="39"/>
                    </a:lnTo>
                    <a:lnTo>
                      <a:pt x="117" y="36"/>
                    </a:lnTo>
                    <a:lnTo>
                      <a:pt x="117" y="32"/>
                    </a:lnTo>
                    <a:lnTo>
                      <a:pt x="113" y="29"/>
                    </a:lnTo>
                    <a:lnTo>
                      <a:pt x="117" y="25"/>
                    </a:lnTo>
                    <a:lnTo>
                      <a:pt x="117" y="22"/>
                    </a:lnTo>
                    <a:lnTo>
                      <a:pt x="120" y="18"/>
                    </a:lnTo>
                    <a:lnTo>
                      <a:pt x="124" y="14"/>
                    </a:lnTo>
                    <a:lnTo>
                      <a:pt x="124" y="14"/>
                    </a:lnTo>
                    <a:lnTo>
                      <a:pt x="124" y="11"/>
                    </a:lnTo>
                    <a:lnTo>
                      <a:pt x="120" y="7"/>
                    </a:lnTo>
                    <a:lnTo>
                      <a:pt x="117" y="7"/>
                    </a:lnTo>
                    <a:lnTo>
                      <a:pt x="113" y="4"/>
                    </a:lnTo>
                    <a:lnTo>
                      <a:pt x="110" y="0"/>
                    </a:lnTo>
                    <a:lnTo>
                      <a:pt x="106" y="0"/>
                    </a:lnTo>
                    <a:lnTo>
                      <a:pt x="92" y="14"/>
                    </a:lnTo>
                    <a:lnTo>
                      <a:pt x="89" y="14"/>
                    </a:lnTo>
                    <a:lnTo>
                      <a:pt x="85" y="14"/>
                    </a:lnTo>
                    <a:lnTo>
                      <a:pt x="78" y="14"/>
                    </a:lnTo>
                    <a:lnTo>
                      <a:pt x="71" y="18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0" y="29"/>
                    </a:lnTo>
                    <a:lnTo>
                      <a:pt x="53" y="36"/>
                    </a:lnTo>
                    <a:lnTo>
                      <a:pt x="46" y="43"/>
                    </a:lnTo>
                    <a:lnTo>
                      <a:pt x="39" y="53"/>
                    </a:lnTo>
                    <a:lnTo>
                      <a:pt x="32" y="60"/>
                    </a:lnTo>
                    <a:lnTo>
                      <a:pt x="25" y="67"/>
                    </a:lnTo>
                    <a:lnTo>
                      <a:pt x="22" y="71"/>
                    </a:lnTo>
                    <a:lnTo>
                      <a:pt x="15" y="71"/>
                    </a:lnTo>
                    <a:lnTo>
                      <a:pt x="11" y="71"/>
                    </a:lnTo>
                    <a:lnTo>
                      <a:pt x="7" y="71"/>
                    </a:lnTo>
                    <a:lnTo>
                      <a:pt x="4" y="74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4" y="81"/>
                    </a:lnTo>
                    <a:lnTo>
                      <a:pt x="7" y="88"/>
                    </a:lnTo>
                    <a:lnTo>
                      <a:pt x="7" y="88"/>
                    </a:lnTo>
                    <a:lnTo>
                      <a:pt x="15" y="92"/>
                    </a:lnTo>
                    <a:lnTo>
                      <a:pt x="18" y="96"/>
                    </a:lnTo>
                    <a:lnTo>
                      <a:pt x="29" y="96"/>
                    </a:lnTo>
                    <a:lnTo>
                      <a:pt x="36" y="96"/>
                    </a:lnTo>
                    <a:lnTo>
                      <a:pt x="43" y="9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7" name="Freeform 355"/>
              <p:cNvSpPr>
                <a:spLocks/>
              </p:cNvSpPr>
              <p:nvPr userDrawn="1"/>
            </p:nvSpPr>
            <p:spPr bwMode="gray">
              <a:xfrm>
                <a:off x="885" y="-2808"/>
                <a:ext cx="25" cy="28"/>
              </a:xfrm>
              <a:custGeom>
                <a:avLst/>
                <a:gdLst/>
                <a:ahLst/>
                <a:cxnLst>
                  <a:cxn ang="0">
                    <a:pos x="25" y="21"/>
                  </a:cxn>
                  <a:cxn ang="0">
                    <a:pos x="21" y="14"/>
                  </a:cxn>
                  <a:cxn ang="0">
                    <a:pos x="21" y="7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4" y="4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4" y="25"/>
                  </a:cxn>
                  <a:cxn ang="0">
                    <a:pos x="7" y="28"/>
                  </a:cxn>
                  <a:cxn ang="0">
                    <a:pos x="14" y="28"/>
                  </a:cxn>
                  <a:cxn ang="0">
                    <a:pos x="18" y="28"/>
                  </a:cxn>
                  <a:cxn ang="0">
                    <a:pos x="21" y="28"/>
                  </a:cxn>
                  <a:cxn ang="0">
                    <a:pos x="25" y="21"/>
                  </a:cxn>
                </a:cxnLst>
                <a:rect l="0" t="0" r="r" b="b"/>
                <a:pathLst>
                  <a:path w="25" h="28">
                    <a:moveTo>
                      <a:pt x="25" y="21"/>
                    </a:moveTo>
                    <a:lnTo>
                      <a:pt x="21" y="14"/>
                    </a:lnTo>
                    <a:lnTo>
                      <a:pt x="21" y="7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4" y="25"/>
                    </a:lnTo>
                    <a:lnTo>
                      <a:pt x="7" y="28"/>
                    </a:lnTo>
                    <a:lnTo>
                      <a:pt x="14" y="28"/>
                    </a:lnTo>
                    <a:lnTo>
                      <a:pt x="18" y="28"/>
                    </a:lnTo>
                    <a:lnTo>
                      <a:pt x="21" y="28"/>
                    </a:lnTo>
                    <a:lnTo>
                      <a:pt x="25" y="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8" name="Freeform 356"/>
              <p:cNvSpPr>
                <a:spLocks/>
              </p:cNvSpPr>
              <p:nvPr userDrawn="1"/>
            </p:nvSpPr>
            <p:spPr bwMode="gray">
              <a:xfrm>
                <a:off x="913" y="-2847"/>
                <a:ext cx="71" cy="43"/>
              </a:xfrm>
              <a:custGeom>
                <a:avLst/>
                <a:gdLst/>
                <a:ahLst/>
                <a:cxnLst>
                  <a:cxn ang="0">
                    <a:pos x="11" y="39"/>
                  </a:cxn>
                  <a:cxn ang="0">
                    <a:pos x="11" y="36"/>
                  </a:cxn>
                  <a:cxn ang="0">
                    <a:pos x="14" y="32"/>
                  </a:cxn>
                  <a:cxn ang="0">
                    <a:pos x="18" y="29"/>
                  </a:cxn>
                  <a:cxn ang="0">
                    <a:pos x="22" y="29"/>
                  </a:cxn>
                  <a:cxn ang="0">
                    <a:pos x="25" y="29"/>
                  </a:cxn>
                  <a:cxn ang="0">
                    <a:pos x="32" y="32"/>
                  </a:cxn>
                  <a:cxn ang="0">
                    <a:pos x="32" y="32"/>
                  </a:cxn>
                  <a:cxn ang="0">
                    <a:pos x="32" y="36"/>
                  </a:cxn>
                  <a:cxn ang="0">
                    <a:pos x="39" y="39"/>
                  </a:cxn>
                  <a:cxn ang="0">
                    <a:pos x="43" y="43"/>
                  </a:cxn>
                  <a:cxn ang="0">
                    <a:pos x="50" y="43"/>
                  </a:cxn>
                  <a:cxn ang="0">
                    <a:pos x="57" y="39"/>
                  </a:cxn>
                  <a:cxn ang="0">
                    <a:pos x="64" y="32"/>
                  </a:cxn>
                  <a:cxn ang="0">
                    <a:pos x="67" y="32"/>
                  </a:cxn>
                  <a:cxn ang="0">
                    <a:pos x="67" y="29"/>
                  </a:cxn>
                  <a:cxn ang="0">
                    <a:pos x="71" y="25"/>
                  </a:cxn>
                  <a:cxn ang="0">
                    <a:pos x="71" y="22"/>
                  </a:cxn>
                  <a:cxn ang="0">
                    <a:pos x="67" y="18"/>
                  </a:cxn>
                  <a:cxn ang="0">
                    <a:pos x="60" y="14"/>
                  </a:cxn>
                  <a:cxn ang="0">
                    <a:pos x="39" y="4"/>
                  </a:cxn>
                  <a:cxn ang="0">
                    <a:pos x="39" y="0"/>
                  </a:cxn>
                  <a:cxn ang="0">
                    <a:pos x="36" y="0"/>
                  </a:cxn>
                  <a:cxn ang="0">
                    <a:pos x="32" y="0"/>
                  </a:cxn>
                  <a:cxn ang="0">
                    <a:pos x="25" y="0"/>
                  </a:cxn>
                  <a:cxn ang="0">
                    <a:pos x="18" y="4"/>
                  </a:cxn>
                  <a:cxn ang="0">
                    <a:pos x="11" y="11"/>
                  </a:cxn>
                  <a:cxn ang="0">
                    <a:pos x="11" y="11"/>
                  </a:cxn>
                  <a:cxn ang="0">
                    <a:pos x="7" y="14"/>
                  </a:cxn>
                  <a:cxn ang="0">
                    <a:pos x="4" y="18"/>
                  </a:cxn>
                  <a:cxn ang="0">
                    <a:pos x="0" y="22"/>
                  </a:cxn>
                  <a:cxn ang="0">
                    <a:pos x="0" y="25"/>
                  </a:cxn>
                  <a:cxn ang="0">
                    <a:pos x="0" y="29"/>
                  </a:cxn>
                  <a:cxn ang="0">
                    <a:pos x="4" y="32"/>
                  </a:cxn>
                  <a:cxn ang="0">
                    <a:pos x="11" y="39"/>
                  </a:cxn>
                </a:cxnLst>
                <a:rect l="0" t="0" r="r" b="b"/>
                <a:pathLst>
                  <a:path w="71" h="43">
                    <a:moveTo>
                      <a:pt x="11" y="39"/>
                    </a:moveTo>
                    <a:lnTo>
                      <a:pt x="11" y="36"/>
                    </a:lnTo>
                    <a:lnTo>
                      <a:pt x="14" y="32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5" y="29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2" y="36"/>
                    </a:lnTo>
                    <a:lnTo>
                      <a:pt x="39" y="39"/>
                    </a:lnTo>
                    <a:lnTo>
                      <a:pt x="43" y="43"/>
                    </a:lnTo>
                    <a:lnTo>
                      <a:pt x="50" y="43"/>
                    </a:lnTo>
                    <a:lnTo>
                      <a:pt x="57" y="39"/>
                    </a:lnTo>
                    <a:lnTo>
                      <a:pt x="64" y="32"/>
                    </a:lnTo>
                    <a:lnTo>
                      <a:pt x="67" y="32"/>
                    </a:lnTo>
                    <a:lnTo>
                      <a:pt x="67" y="29"/>
                    </a:lnTo>
                    <a:lnTo>
                      <a:pt x="71" y="25"/>
                    </a:lnTo>
                    <a:lnTo>
                      <a:pt x="71" y="22"/>
                    </a:lnTo>
                    <a:lnTo>
                      <a:pt x="67" y="18"/>
                    </a:lnTo>
                    <a:lnTo>
                      <a:pt x="60" y="14"/>
                    </a:lnTo>
                    <a:lnTo>
                      <a:pt x="39" y="4"/>
                    </a:lnTo>
                    <a:lnTo>
                      <a:pt x="39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5" y="0"/>
                    </a:lnTo>
                    <a:lnTo>
                      <a:pt x="18" y="4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7" y="14"/>
                    </a:lnTo>
                    <a:lnTo>
                      <a:pt x="4" y="18"/>
                    </a:lnTo>
                    <a:lnTo>
                      <a:pt x="0" y="22"/>
                    </a:lnTo>
                    <a:lnTo>
                      <a:pt x="0" y="25"/>
                    </a:lnTo>
                    <a:lnTo>
                      <a:pt x="0" y="29"/>
                    </a:lnTo>
                    <a:lnTo>
                      <a:pt x="4" y="32"/>
                    </a:lnTo>
                    <a:lnTo>
                      <a:pt x="11" y="3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9" name="Freeform 357"/>
              <p:cNvSpPr>
                <a:spLocks/>
              </p:cNvSpPr>
              <p:nvPr userDrawn="1"/>
            </p:nvSpPr>
            <p:spPr bwMode="gray">
              <a:xfrm>
                <a:off x="910" y="-2790"/>
                <a:ext cx="63" cy="35"/>
              </a:xfrm>
              <a:custGeom>
                <a:avLst/>
                <a:gdLst/>
                <a:ahLst/>
                <a:cxnLst>
                  <a:cxn ang="0">
                    <a:pos x="10" y="35"/>
                  </a:cxn>
                  <a:cxn ang="0">
                    <a:pos x="10" y="35"/>
                  </a:cxn>
                  <a:cxn ang="0">
                    <a:pos x="17" y="35"/>
                  </a:cxn>
                  <a:cxn ang="0">
                    <a:pos x="25" y="35"/>
                  </a:cxn>
                  <a:cxn ang="0">
                    <a:pos x="35" y="35"/>
                  </a:cxn>
                  <a:cxn ang="0">
                    <a:pos x="39" y="31"/>
                  </a:cxn>
                  <a:cxn ang="0">
                    <a:pos x="42" y="28"/>
                  </a:cxn>
                  <a:cxn ang="0">
                    <a:pos x="49" y="21"/>
                  </a:cxn>
                  <a:cxn ang="0">
                    <a:pos x="53" y="17"/>
                  </a:cxn>
                  <a:cxn ang="0">
                    <a:pos x="56" y="17"/>
                  </a:cxn>
                  <a:cxn ang="0">
                    <a:pos x="60" y="17"/>
                  </a:cxn>
                  <a:cxn ang="0">
                    <a:pos x="63" y="17"/>
                  </a:cxn>
                  <a:cxn ang="0">
                    <a:pos x="63" y="14"/>
                  </a:cxn>
                  <a:cxn ang="0">
                    <a:pos x="63" y="10"/>
                  </a:cxn>
                  <a:cxn ang="0">
                    <a:pos x="60" y="7"/>
                  </a:cxn>
                  <a:cxn ang="0">
                    <a:pos x="53" y="3"/>
                  </a:cxn>
                  <a:cxn ang="0">
                    <a:pos x="42" y="3"/>
                  </a:cxn>
                  <a:cxn ang="0">
                    <a:pos x="32" y="0"/>
                  </a:cxn>
                  <a:cxn ang="0">
                    <a:pos x="25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0" y="3"/>
                  </a:cxn>
                  <a:cxn ang="0">
                    <a:pos x="7" y="10"/>
                  </a:cxn>
                  <a:cxn ang="0">
                    <a:pos x="3" y="14"/>
                  </a:cxn>
                  <a:cxn ang="0">
                    <a:pos x="0" y="21"/>
                  </a:cxn>
                  <a:cxn ang="0">
                    <a:pos x="3" y="28"/>
                  </a:cxn>
                  <a:cxn ang="0">
                    <a:pos x="10" y="35"/>
                  </a:cxn>
                </a:cxnLst>
                <a:rect l="0" t="0" r="r" b="b"/>
                <a:pathLst>
                  <a:path w="63" h="35">
                    <a:moveTo>
                      <a:pt x="10" y="35"/>
                    </a:moveTo>
                    <a:lnTo>
                      <a:pt x="10" y="35"/>
                    </a:lnTo>
                    <a:lnTo>
                      <a:pt x="17" y="35"/>
                    </a:lnTo>
                    <a:lnTo>
                      <a:pt x="25" y="35"/>
                    </a:lnTo>
                    <a:lnTo>
                      <a:pt x="35" y="35"/>
                    </a:lnTo>
                    <a:lnTo>
                      <a:pt x="39" y="31"/>
                    </a:lnTo>
                    <a:lnTo>
                      <a:pt x="42" y="28"/>
                    </a:lnTo>
                    <a:lnTo>
                      <a:pt x="49" y="21"/>
                    </a:lnTo>
                    <a:lnTo>
                      <a:pt x="53" y="17"/>
                    </a:lnTo>
                    <a:lnTo>
                      <a:pt x="56" y="17"/>
                    </a:lnTo>
                    <a:lnTo>
                      <a:pt x="60" y="17"/>
                    </a:lnTo>
                    <a:lnTo>
                      <a:pt x="63" y="17"/>
                    </a:lnTo>
                    <a:lnTo>
                      <a:pt x="63" y="14"/>
                    </a:lnTo>
                    <a:lnTo>
                      <a:pt x="63" y="10"/>
                    </a:lnTo>
                    <a:lnTo>
                      <a:pt x="60" y="7"/>
                    </a:lnTo>
                    <a:lnTo>
                      <a:pt x="53" y="3"/>
                    </a:lnTo>
                    <a:lnTo>
                      <a:pt x="42" y="3"/>
                    </a:lnTo>
                    <a:lnTo>
                      <a:pt x="32" y="0"/>
                    </a:lnTo>
                    <a:lnTo>
                      <a:pt x="25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0" y="3"/>
                    </a:lnTo>
                    <a:lnTo>
                      <a:pt x="7" y="10"/>
                    </a:lnTo>
                    <a:lnTo>
                      <a:pt x="3" y="14"/>
                    </a:lnTo>
                    <a:lnTo>
                      <a:pt x="0" y="21"/>
                    </a:lnTo>
                    <a:lnTo>
                      <a:pt x="3" y="28"/>
                    </a:lnTo>
                    <a:lnTo>
                      <a:pt x="10" y="35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0" name="Freeform 358"/>
              <p:cNvSpPr>
                <a:spLocks/>
              </p:cNvSpPr>
              <p:nvPr userDrawn="1"/>
            </p:nvSpPr>
            <p:spPr bwMode="gray">
              <a:xfrm>
                <a:off x="836" y="-2678"/>
                <a:ext cx="18" cy="29"/>
              </a:xfrm>
              <a:custGeom>
                <a:avLst/>
                <a:gdLst/>
                <a:ahLst/>
                <a:cxnLst>
                  <a:cxn ang="0">
                    <a:pos x="18" y="15"/>
                  </a:cxn>
                  <a:cxn ang="0">
                    <a:pos x="18" y="15"/>
                  </a:cxn>
                  <a:cxn ang="0">
                    <a:pos x="18" y="11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7" y="4"/>
                  </a:cxn>
                  <a:cxn ang="0">
                    <a:pos x="3" y="11"/>
                  </a:cxn>
                  <a:cxn ang="0">
                    <a:pos x="0" y="15"/>
                  </a:cxn>
                  <a:cxn ang="0">
                    <a:pos x="0" y="22"/>
                  </a:cxn>
                  <a:cxn ang="0">
                    <a:pos x="0" y="29"/>
                  </a:cxn>
                  <a:cxn ang="0">
                    <a:pos x="0" y="29"/>
                  </a:cxn>
                  <a:cxn ang="0">
                    <a:pos x="3" y="29"/>
                  </a:cxn>
                  <a:cxn ang="0">
                    <a:pos x="7" y="29"/>
                  </a:cxn>
                  <a:cxn ang="0">
                    <a:pos x="10" y="29"/>
                  </a:cxn>
                  <a:cxn ang="0">
                    <a:pos x="14" y="22"/>
                  </a:cxn>
                  <a:cxn ang="0">
                    <a:pos x="18" y="15"/>
                  </a:cxn>
                </a:cxnLst>
                <a:rect l="0" t="0" r="r" b="b"/>
                <a:pathLst>
                  <a:path w="18" h="29">
                    <a:moveTo>
                      <a:pt x="18" y="15"/>
                    </a:moveTo>
                    <a:lnTo>
                      <a:pt x="18" y="15"/>
                    </a:lnTo>
                    <a:lnTo>
                      <a:pt x="18" y="11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7" y="4"/>
                    </a:lnTo>
                    <a:lnTo>
                      <a:pt x="3" y="11"/>
                    </a:lnTo>
                    <a:lnTo>
                      <a:pt x="0" y="15"/>
                    </a:lnTo>
                    <a:lnTo>
                      <a:pt x="0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29"/>
                    </a:lnTo>
                    <a:lnTo>
                      <a:pt x="7" y="29"/>
                    </a:lnTo>
                    <a:lnTo>
                      <a:pt x="10" y="29"/>
                    </a:lnTo>
                    <a:lnTo>
                      <a:pt x="14" y="22"/>
                    </a:lnTo>
                    <a:lnTo>
                      <a:pt x="18" y="15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1" name="Freeform 359"/>
              <p:cNvSpPr>
                <a:spLocks/>
              </p:cNvSpPr>
              <p:nvPr userDrawn="1"/>
            </p:nvSpPr>
            <p:spPr bwMode="gray">
              <a:xfrm>
                <a:off x="832" y="-2656"/>
                <a:ext cx="120" cy="95"/>
              </a:xfrm>
              <a:custGeom>
                <a:avLst/>
                <a:gdLst/>
                <a:ahLst/>
                <a:cxnLst>
                  <a:cxn ang="0">
                    <a:pos x="7" y="70"/>
                  </a:cxn>
                  <a:cxn ang="0">
                    <a:pos x="14" y="74"/>
                  </a:cxn>
                  <a:cxn ang="0">
                    <a:pos x="25" y="74"/>
                  </a:cxn>
                  <a:cxn ang="0">
                    <a:pos x="29" y="70"/>
                  </a:cxn>
                  <a:cxn ang="0">
                    <a:pos x="32" y="67"/>
                  </a:cxn>
                  <a:cxn ang="0">
                    <a:pos x="39" y="70"/>
                  </a:cxn>
                  <a:cxn ang="0">
                    <a:pos x="50" y="70"/>
                  </a:cxn>
                  <a:cxn ang="0">
                    <a:pos x="53" y="67"/>
                  </a:cxn>
                  <a:cxn ang="0">
                    <a:pos x="60" y="67"/>
                  </a:cxn>
                  <a:cxn ang="0">
                    <a:pos x="60" y="70"/>
                  </a:cxn>
                  <a:cxn ang="0">
                    <a:pos x="57" y="74"/>
                  </a:cxn>
                  <a:cxn ang="0">
                    <a:pos x="43" y="81"/>
                  </a:cxn>
                  <a:cxn ang="0">
                    <a:pos x="29" y="88"/>
                  </a:cxn>
                  <a:cxn ang="0">
                    <a:pos x="29" y="91"/>
                  </a:cxn>
                  <a:cxn ang="0">
                    <a:pos x="39" y="95"/>
                  </a:cxn>
                  <a:cxn ang="0">
                    <a:pos x="57" y="91"/>
                  </a:cxn>
                  <a:cxn ang="0">
                    <a:pos x="71" y="81"/>
                  </a:cxn>
                  <a:cxn ang="0">
                    <a:pos x="78" y="77"/>
                  </a:cxn>
                  <a:cxn ang="0">
                    <a:pos x="81" y="74"/>
                  </a:cxn>
                  <a:cxn ang="0">
                    <a:pos x="85" y="77"/>
                  </a:cxn>
                  <a:cxn ang="0">
                    <a:pos x="88" y="77"/>
                  </a:cxn>
                  <a:cxn ang="0">
                    <a:pos x="95" y="74"/>
                  </a:cxn>
                  <a:cxn ang="0">
                    <a:pos x="99" y="74"/>
                  </a:cxn>
                  <a:cxn ang="0">
                    <a:pos x="110" y="74"/>
                  </a:cxn>
                  <a:cxn ang="0">
                    <a:pos x="113" y="70"/>
                  </a:cxn>
                  <a:cxn ang="0">
                    <a:pos x="117" y="60"/>
                  </a:cxn>
                  <a:cxn ang="0">
                    <a:pos x="120" y="45"/>
                  </a:cxn>
                  <a:cxn ang="0">
                    <a:pos x="117" y="35"/>
                  </a:cxn>
                  <a:cxn ang="0">
                    <a:pos x="113" y="35"/>
                  </a:cxn>
                  <a:cxn ang="0">
                    <a:pos x="106" y="38"/>
                  </a:cxn>
                  <a:cxn ang="0">
                    <a:pos x="99" y="38"/>
                  </a:cxn>
                  <a:cxn ang="0">
                    <a:pos x="95" y="31"/>
                  </a:cxn>
                  <a:cxn ang="0">
                    <a:pos x="88" y="17"/>
                  </a:cxn>
                  <a:cxn ang="0">
                    <a:pos x="88" y="7"/>
                  </a:cxn>
                  <a:cxn ang="0">
                    <a:pos x="85" y="0"/>
                  </a:cxn>
                  <a:cxn ang="0">
                    <a:pos x="81" y="0"/>
                  </a:cxn>
                  <a:cxn ang="0">
                    <a:pos x="74" y="3"/>
                  </a:cxn>
                  <a:cxn ang="0">
                    <a:pos x="67" y="14"/>
                  </a:cxn>
                  <a:cxn ang="0">
                    <a:pos x="67" y="21"/>
                  </a:cxn>
                  <a:cxn ang="0">
                    <a:pos x="67" y="28"/>
                  </a:cxn>
                  <a:cxn ang="0">
                    <a:pos x="74" y="31"/>
                  </a:cxn>
                  <a:cxn ang="0">
                    <a:pos x="67" y="38"/>
                  </a:cxn>
                  <a:cxn ang="0">
                    <a:pos x="64" y="45"/>
                  </a:cxn>
                  <a:cxn ang="0">
                    <a:pos x="57" y="49"/>
                  </a:cxn>
                  <a:cxn ang="0">
                    <a:pos x="57" y="38"/>
                  </a:cxn>
                  <a:cxn ang="0">
                    <a:pos x="53" y="28"/>
                  </a:cxn>
                  <a:cxn ang="0">
                    <a:pos x="46" y="24"/>
                  </a:cxn>
                  <a:cxn ang="0">
                    <a:pos x="39" y="28"/>
                  </a:cxn>
                  <a:cxn ang="0">
                    <a:pos x="32" y="24"/>
                  </a:cxn>
                  <a:cxn ang="0">
                    <a:pos x="32" y="21"/>
                  </a:cxn>
                  <a:cxn ang="0">
                    <a:pos x="25" y="17"/>
                  </a:cxn>
                  <a:cxn ang="0">
                    <a:pos x="14" y="17"/>
                  </a:cxn>
                  <a:cxn ang="0">
                    <a:pos x="11" y="24"/>
                  </a:cxn>
                  <a:cxn ang="0">
                    <a:pos x="7" y="35"/>
                  </a:cxn>
                  <a:cxn ang="0">
                    <a:pos x="7" y="35"/>
                  </a:cxn>
                  <a:cxn ang="0">
                    <a:pos x="7" y="45"/>
                  </a:cxn>
                  <a:cxn ang="0">
                    <a:pos x="4" y="49"/>
                  </a:cxn>
                  <a:cxn ang="0">
                    <a:pos x="0" y="56"/>
                  </a:cxn>
                  <a:cxn ang="0">
                    <a:pos x="0" y="63"/>
                  </a:cxn>
                </a:cxnLst>
                <a:rect l="0" t="0" r="r" b="b"/>
                <a:pathLst>
                  <a:path w="120" h="95">
                    <a:moveTo>
                      <a:pt x="7" y="70"/>
                    </a:moveTo>
                    <a:lnTo>
                      <a:pt x="7" y="70"/>
                    </a:lnTo>
                    <a:lnTo>
                      <a:pt x="11" y="74"/>
                    </a:lnTo>
                    <a:lnTo>
                      <a:pt x="14" y="74"/>
                    </a:lnTo>
                    <a:lnTo>
                      <a:pt x="22" y="77"/>
                    </a:lnTo>
                    <a:lnTo>
                      <a:pt x="25" y="74"/>
                    </a:lnTo>
                    <a:lnTo>
                      <a:pt x="25" y="74"/>
                    </a:lnTo>
                    <a:lnTo>
                      <a:pt x="29" y="70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36" y="70"/>
                    </a:lnTo>
                    <a:lnTo>
                      <a:pt x="39" y="70"/>
                    </a:lnTo>
                    <a:lnTo>
                      <a:pt x="46" y="70"/>
                    </a:lnTo>
                    <a:lnTo>
                      <a:pt x="50" y="70"/>
                    </a:lnTo>
                    <a:lnTo>
                      <a:pt x="50" y="67"/>
                    </a:lnTo>
                    <a:lnTo>
                      <a:pt x="53" y="67"/>
                    </a:lnTo>
                    <a:lnTo>
                      <a:pt x="57" y="67"/>
                    </a:lnTo>
                    <a:lnTo>
                      <a:pt x="60" y="67"/>
                    </a:lnTo>
                    <a:lnTo>
                      <a:pt x="64" y="67"/>
                    </a:lnTo>
                    <a:lnTo>
                      <a:pt x="60" y="70"/>
                    </a:lnTo>
                    <a:lnTo>
                      <a:pt x="60" y="74"/>
                    </a:lnTo>
                    <a:lnTo>
                      <a:pt x="57" y="74"/>
                    </a:lnTo>
                    <a:lnTo>
                      <a:pt x="50" y="77"/>
                    </a:lnTo>
                    <a:lnTo>
                      <a:pt x="43" y="81"/>
                    </a:lnTo>
                    <a:lnTo>
                      <a:pt x="36" y="84"/>
                    </a:lnTo>
                    <a:lnTo>
                      <a:pt x="29" y="88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2" y="91"/>
                    </a:lnTo>
                    <a:lnTo>
                      <a:pt x="39" y="95"/>
                    </a:lnTo>
                    <a:lnTo>
                      <a:pt x="50" y="95"/>
                    </a:lnTo>
                    <a:lnTo>
                      <a:pt x="57" y="91"/>
                    </a:lnTo>
                    <a:lnTo>
                      <a:pt x="64" y="84"/>
                    </a:lnTo>
                    <a:lnTo>
                      <a:pt x="71" y="81"/>
                    </a:lnTo>
                    <a:lnTo>
                      <a:pt x="78" y="77"/>
                    </a:lnTo>
                    <a:lnTo>
                      <a:pt x="78" y="77"/>
                    </a:lnTo>
                    <a:lnTo>
                      <a:pt x="78" y="74"/>
                    </a:lnTo>
                    <a:lnTo>
                      <a:pt x="81" y="74"/>
                    </a:lnTo>
                    <a:lnTo>
                      <a:pt x="85" y="74"/>
                    </a:lnTo>
                    <a:lnTo>
                      <a:pt x="85" y="77"/>
                    </a:lnTo>
                    <a:lnTo>
                      <a:pt x="88" y="77"/>
                    </a:lnTo>
                    <a:lnTo>
                      <a:pt x="88" y="77"/>
                    </a:lnTo>
                    <a:lnTo>
                      <a:pt x="92" y="77"/>
                    </a:lnTo>
                    <a:lnTo>
                      <a:pt x="95" y="74"/>
                    </a:lnTo>
                    <a:lnTo>
                      <a:pt x="99" y="74"/>
                    </a:lnTo>
                    <a:lnTo>
                      <a:pt x="99" y="74"/>
                    </a:lnTo>
                    <a:lnTo>
                      <a:pt x="106" y="77"/>
                    </a:lnTo>
                    <a:lnTo>
                      <a:pt x="110" y="74"/>
                    </a:lnTo>
                    <a:lnTo>
                      <a:pt x="113" y="70"/>
                    </a:lnTo>
                    <a:lnTo>
                      <a:pt x="113" y="70"/>
                    </a:lnTo>
                    <a:lnTo>
                      <a:pt x="117" y="63"/>
                    </a:lnTo>
                    <a:lnTo>
                      <a:pt x="117" y="60"/>
                    </a:lnTo>
                    <a:lnTo>
                      <a:pt x="120" y="52"/>
                    </a:lnTo>
                    <a:lnTo>
                      <a:pt x="120" y="45"/>
                    </a:lnTo>
                    <a:lnTo>
                      <a:pt x="120" y="42"/>
                    </a:lnTo>
                    <a:lnTo>
                      <a:pt x="117" y="35"/>
                    </a:lnTo>
                    <a:lnTo>
                      <a:pt x="113" y="35"/>
                    </a:lnTo>
                    <a:lnTo>
                      <a:pt x="113" y="35"/>
                    </a:lnTo>
                    <a:lnTo>
                      <a:pt x="110" y="35"/>
                    </a:lnTo>
                    <a:lnTo>
                      <a:pt x="106" y="38"/>
                    </a:lnTo>
                    <a:lnTo>
                      <a:pt x="103" y="38"/>
                    </a:lnTo>
                    <a:lnTo>
                      <a:pt x="99" y="38"/>
                    </a:lnTo>
                    <a:lnTo>
                      <a:pt x="95" y="31"/>
                    </a:lnTo>
                    <a:lnTo>
                      <a:pt x="95" y="31"/>
                    </a:lnTo>
                    <a:lnTo>
                      <a:pt x="92" y="24"/>
                    </a:lnTo>
                    <a:lnTo>
                      <a:pt x="88" y="17"/>
                    </a:lnTo>
                    <a:lnTo>
                      <a:pt x="88" y="10"/>
                    </a:lnTo>
                    <a:lnTo>
                      <a:pt x="88" y="7"/>
                    </a:lnTo>
                    <a:lnTo>
                      <a:pt x="85" y="0"/>
                    </a:lnTo>
                    <a:lnTo>
                      <a:pt x="85" y="0"/>
                    </a:lnTo>
                    <a:lnTo>
                      <a:pt x="85" y="0"/>
                    </a:lnTo>
                    <a:lnTo>
                      <a:pt x="81" y="0"/>
                    </a:lnTo>
                    <a:lnTo>
                      <a:pt x="78" y="0"/>
                    </a:lnTo>
                    <a:lnTo>
                      <a:pt x="74" y="3"/>
                    </a:lnTo>
                    <a:lnTo>
                      <a:pt x="71" y="7"/>
                    </a:lnTo>
                    <a:lnTo>
                      <a:pt x="67" y="14"/>
                    </a:lnTo>
                    <a:lnTo>
                      <a:pt x="67" y="21"/>
                    </a:lnTo>
                    <a:lnTo>
                      <a:pt x="67" y="21"/>
                    </a:lnTo>
                    <a:lnTo>
                      <a:pt x="67" y="24"/>
                    </a:lnTo>
                    <a:lnTo>
                      <a:pt x="67" y="28"/>
                    </a:lnTo>
                    <a:lnTo>
                      <a:pt x="74" y="28"/>
                    </a:lnTo>
                    <a:lnTo>
                      <a:pt x="74" y="31"/>
                    </a:lnTo>
                    <a:lnTo>
                      <a:pt x="71" y="35"/>
                    </a:lnTo>
                    <a:lnTo>
                      <a:pt x="67" y="38"/>
                    </a:lnTo>
                    <a:lnTo>
                      <a:pt x="67" y="42"/>
                    </a:lnTo>
                    <a:lnTo>
                      <a:pt x="64" y="45"/>
                    </a:lnTo>
                    <a:lnTo>
                      <a:pt x="60" y="49"/>
                    </a:lnTo>
                    <a:lnTo>
                      <a:pt x="57" y="49"/>
                    </a:lnTo>
                    <a:lnTo>
                      <a:pt x="57" y="45"/>
                    </a:lnTo>
                    <a:lnTo>
                      <a:pt x="57" y="38"/>
                    </a:lnTo>
                    <a:lnTo>
                      <a:pt x="57" y="35"/>
                    </a:lnTo>
                    <a:lnTo>
                      <a:pt x="53" y="28"/>
                    </a:lnTo>
                    <a:lnTo>
                      <a:pt x="50" y="24"/>
                    </a:lnTo>
                    <a:lnTo>
                      <a:pt x="46" y="24"/>
                    </a:lnTo>
                    <a:lnTo>
                      <a:pt x="43" y="24"/>
                    </a:lnTo>
                    <a:lnTo>
                      <a:pt x="39" y="28"/>
                    </a:lnTo>
                    <a:lnTo>
                      <a:pt x="36" y="28"/>
                    </a:lnTo>
                    <a:lnTo>
                      <a:pt x="32" y="24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29" y="17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14" y="17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1" y="35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7" y="38"/>
                    </a:lnTo>
                    <a:lnTo>
                      <a:pt x="7" y="45"/>
                    </a:lnTo>
                    <a:lnTo>
                      <a:pt x="7" y="49"/>
                    </a:lnTo>
                    <a:lnTo>
                      <a:pt x="4" y="49"/>
                    </a:lnTo>
                    <a:lnTo>
                      <a:pt x="0" y="52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7" y="7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2" name="Freeform 360"/>
              <p:cNvSpPr>
                <a:spLocks/>
              </p:cNvSpPr>
              <p:nvPr userDrawn="1"/>
            </p:nvSpPr>
            <p:spPr bwMode="gray">
              <a:xfrm>
                <a:off x="1023" y="-2797"/>
                <a:ext cx="21" cy="53"/>
              </a:xfrm>
              <a:custGeom>
                <a:avLst/>
                <a:gdLst/>
                <a:ahLst/>
                <a:cxnLst>
                  <a:cxn ang="0">
                    <a:pos x="17" y="38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7" y="7"/>
                  </a:cxn>
                  <a:cxn ang="0">
                    <a:pos x="7" y="3"/>
                  </a:cxn>
                  <a:cxn ang="0">
                    <a:pos x="7" y="3"/>
                  </a:cxn>
                  <a:cxn ang="0">
                    <a:pos x="3" y="0"/>
                  </a:cxn>
                  <a:cxn ang="0">
                    <a:pos x="3" y="3"/>
                  </a:cxn>
                  <a:cxn ang="0">
                    <a:pos x="0" y="7"/>
                  </a:cxn>
                  <a:cxn ang="0">
                    <a:pos x="0" y="14"/>
                  </a:cxn>
                  <a:cxn ang="0">
                    <a:pos x="0" y="24"/>
                  </a:cxn>
                  <a:cxn ang="0">
                    <a:pos x="0" y="28"/>
                  </a:cxn>
                  <a:cxn ang="0">
                    <a:pos x="0" y="31"/>
                  </a:cxn>
                  <a:cxn ang="0">
                    <a:pos x="3" y="38"/>
                  </a:cxn>
                  <a:cxn ang="0">
                    <a:pos x="3" y="42"/>
                  </a:cxn>
                  <a:cxn ang="0">
                    <a:pos x="10" y="49"/>
                  </a:cxn>
                  <a:cxn ang="0">
                    <a:pos x="17" y="53"/>
                  </a:cxn>
                  <a:cxn ang="0">
                    <a:pos x="17" y="53"/>
                  </a:cxn>
                  <a:cxn ang="0">
                    <a:pos x="17" y="53"/>
                  </a:cxn>
                  <a:cxn ang="0">
                    <a:pos x="21" y="49"/>
                  </a:cxn>
                  <a:cxn ang="0">
                    <a:pos x="21" y="49"/>
                  </a:cxn>
                  <a:cxn ang="0">
                    <a:pos x="21" y="42"/>
                  </a:cxn>
                  <a:cxn ang="0">
                    <a:pos x="17" y="38"/>
                  </a:cxn>
                </a:cxnLst>
                <a:rect l="0" t="0" r="r" b="b"/>
                <a:pathLst>
                  <a:path w="21" h="53">
                    <a:moveTo>
                      <a:pt x="17" y="38"/>
                    </a:moveTo>
                    <a:lnTo>
                      <a:pt x="10" y="10"/>
                    </a:lnTo>
                    <a:lnTo>
                      <a:pt x="10" y="10"/>
                    </a:lnTo>
                    <a:lnTo>
                      <a:pt x="7" y="7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31"/>
                    </a:lnTo>
                    <a:lnTo>
                      <a:pt x="3" y="38"/>
                    </a:lnTo>
                    <a:lnTo>
                      <a:pt x="3" y="42"/>
                    </a:lnTo>
                    <a:lnTo>
                      <a:pt x="10" y="49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21" y="49"/>
                    </a:lnTo>
                    <a:lnTo>
                      <a:pt x="21" y="49"/>
                    </a:lnTo>
                    <a:lnTo>
                      <a:pt x="21" y="42"/>
                    </a:lnTo>
                    <a:lnTo>
                      <a:pt x="17" y="3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3" name="Freeform 361"/>
              <p:cNvSpPr>
                <a:spLocks/>
              </p:cNvSpPr>
              <p:nvPr userDrawn="1"/>
            </p:nvSpPr>
            <p:spPr bwMode="gray">
              <a:xfrm>
                <a:off x="970" y="-2723"/>
                <a:ext cx="77" cy="95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7" y="35"/>
                  </a:cxn>
                  <a:cxn ang="0">
                    <a:pos x="14" y="53"/>
                  </a:cxn>
                  <a:cxn ang="0">
                    <a:pos x="21" y="53"/>
                  </a:cxn>
                  <a:cxn ang="0">
                    <a:pos x="31" y="56"/>
                  </a:cxn>
                  <a:cxn ang="0">
                    <a:pos x="39" y="60"/>
                  </a:cxn>
                  <a:cxn ang="0">
                    <a:pos x="39" y="77"/>
                  </a:cxn>
                  <a:cxn ang="0">
                    <a:pos x="49" y="91"/>
                  </a:cxn>
                  <a:cxn ang="0">
                    <a:pos x="63" y="95"/>
                  </a:cxn>
                  <a:cxn ang="0">
                    <a:pos x="77" y="88"/>
                  </a:cxn>
                  <a:cxn ang="0">
                    <a:pos x="77" y="88"/>
                  </a:cxn>
                  <a:cxn ang="0">
                    <a:pos x="70" y="88"/>
                  </a:cxn>
                  <a:cxn ang="0">
                    <a:pos x="67" y="91"/>
                  </a:cxn>
                  <a:cxn ang="0">
                    <a:pos x="67" y="91"/>
                  </a:cxn>
                  <a:cxn ang="0">
                    <a:pos x="67" y="77"/>
                  </a:cxn>
                  <a:cxn ang="0">
                    <a:pos x="63" y="56"/>
                  </a:cxn>
                  <a:cxn ang="0">
                    <a:pos x="60" y="45"/>
                  </a:cxn>
                  <a:cxn ang="0">
                    <a:pos x="63" y="35"/>
                  </a:cxn>
                  <a:cxn ang="0">
                    <a:pos x="70" y="24"/>
                  </a:cxn>
                  <a:cxn ang="0">
                    <a:pos x="70" y="10"/>
                  </a:cxn>
                  <a:cxn ang="0">
                    <a:pos x="63" y="3"/>
                  </a:cxn>
                  <a:cxn ang="0">
                    <a:pos x="56" y="3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9" y="10"/>
                  </a:cxn>
                  <a:cxn ang="0">
                    <a:pos x="42" y="24"/>
                  </a:cxn>
                  <a:cxn ang="0">
                    <a:pos x="46" y="35"/>
                  </a:cxn>
                  <a:cxn ang="0">
                    <a:pos x="42" y="42"/>
                  </a:cxn>
                  <a:cxn ang="0">
                    <a:pos x="31" y="35"/>
                  </a:cxn>
                  <a:cxn ang="0">
                    <a:pos x="17" y="21"/>
                  </a:cxn>
                  <a:cxn ang="0">
                    <a:pos x="14" y="10"/>
                  </a:cxn>
                  <a:cxn ang="0">
                    <a:pos x="10" y="7"/>
                  </a:cxn>
                  <a:cxn ang="0">
                    <a:pos x="3" y="7"/>
                  </a:cxn>
                  <a:cxn ang="0">
                    <a:pos x="0" y="10"/>
                  </a:cxn>
                  <a:cxn ang="0">
                    <a:pos x="0" y="21"/>
                  </a:cxn>
                </a:cxnLst>
                <a:rect l="0" t="0" r="r" b="b"/>
                <a:pathLst>
                  <a:path w="77" h="95">
                    <a:moveTo>
                      <a:pt x="0" y="21"/>
                    </a:moveTo>
                    <a:lnTo>
                      <a:pt x="0" y="24"/>
                    </a:lnTo>
                    <a:lnTo>
                      <a:pt x="3" y="28"/>
                    </a:lnTo>
                    <a:lnTo>
                      <a:pt x="7" y="35"/>
                    </a:lnTo>
                    <a:lnTo>
                      <a:pt x="14" y="45"/>
                    </a:lnTo>
                    <a:lnTo>
                      <a:pt x="14" y="53"/>
                    </a:lnTo>
                    <a:lnTo>
                      <a:pt x="17" y="53"/>
                    </a:lnTo>
                    <a:lnTo>
                      <a:pt x="21" y="53"/>
                    </a:lnTo>
                    <a:lnTo>
                      <a:pt x="24" y="53"/>
                    </a:lnTo>
                    <a:lnTo>
                      <a:pt x="31" y="56"/>
                    </a:lnTo>
                    <a:lnTo>
                      <a:pt x="35" y="56"/>
                    </a:lnTo>
                    <a:lnTo>
                      <a:pt x="39" y="60"/>
                    </a:lnTo>
                    <a:lnTo>
                      <a:pt x="39" y="67"/>
                    </a:lnTo>
                    <a:lnTo>
                      <a:pt x="39" y="77"/>
                    </a:lnTo>
                    <a:lnTo>
                      <a:pt x="42" y="84"/>
                    </a:lnTo>
                    <a:lnTo>
                      <a:pt x="49" y="91"/>
                    </a:lnTo>
                    <a:lnTo>
                      <a:pt x="56" y="95"/>
                    </a:lnTo>
                    <a:lnTo>
                      <a:pt x="63" y="95"/>
                    </a:lnTo>
                    <a:lnTo>
                      <a:pt x="70" y="91"/>
                    </a:lnTo>
                    <a:lnTo>
                      <a:pt x="77" y="88"/>
                    </a:lnTo>
                    <a:lnTo>
                      <a:pt x="77" y="88"/>
                    </a:lnTo>
                    <a:lnTo>
                      <a:pt x="77" y="88"/>
                    </a:lnTo>
                    <a:lnTo>
                      <a:pt x="74" y="88"/>
                    </a:lnTo>
                    <a:lnTo>
                      <a:pt x="70" y="88"/>
                    </a:lnTo>
                    <a:lnTo>
                      <a:pt x="70" y="91"/>
                    </a:lnTo>
                    <a:lnTo>
                      <a:pt x="67" y="91"/>
                    </a:lnTo>
                    <a:lnTo>
                      <a:pt x="67" y="91"/>
                    </a:lnTo>
                    <a:lnTo>
                      <a:pt x="67" y="91"/>
                    </a:lnTo>
                    <a:lnTo>
                      <a:pt x="67" y="84"/>
                    </a:lnTo>
                    <a:lnTo>
                      <a:pt x="67" y="77"/>
                    </a:lnTo>
                    <a:lnTo>
                      <a:pt x="63" y="67"/>
                    </a:lnTo>
                    <a:lnTo>
                      <a:pt x="63" y="56"/>
                    </a:lnTo>
                    <a:lnTo>
                      <a:pt x="60" y="45"/>
                    </a:lnTo>
                    <a:lnTo>
                      <a:pt x="60" y="45"/>
                    </a:lnTo>
                    <a:lnTo>
                      <a:pt x="63" y="42"/>
                    </a:lnTo>
                    <a:lnTo>
                      <a:pt x="63" y="35"/>
                    </a:lnTo>
                    <a:lnTo>
                      <a:pt x="67" y="31"/>
                    </a:lnTo>
                    <a:lnTo>
                      <a:pt x="70" y="24"/>
                    </a:lnTo>
                    <a:lnTo>
                      <a:pt x="70" y="17"/>
                    </a:lnTo>
                    <a:lnTo>
                      <a:pt x="70" y="10"/>
                    </a:lnTo>
                    <a:lnTo>
                      <a:pt x="67" y="7"/>
                    </a:lnTo>
                    <a:lnTo>
                      <a:pt x="63" y="3"/>
                    </a:lnTo>
                    <a:lnTo>
                      <a:pt x="60" y="3"/>
                    </a:lnTo>
                    <a:lnTo>
                      <a:pt x="56" y="3"/>
                    </a:lnTo>
                    <a:lnTo>
                      <a:pt x="53" y="0"/>
                    </a:lnTo>
                    <a:lnTo>
                      <a:pt x="46" y="0"/>
                    </a:lnTo>
                    <a:lnTo>
                      <a:pt x="42" y="0"/>
                    </a:lnTo>
                    <a:lnTo>
                      <a:pt x="39" y="0"/>
                    </a:lnTo>
                    <a:lnTo>
                      <a:pt x="35" y="7"/>
                    </a:lnTo>
                    <a:lnTo>
                      <a:pt x="39" y="10"/>
                    </a:lnTo>
                    <a:lnTo>
                      <a:pt x="39" y="17"/>
                    </a:lnTo>
                    <a:lnTo>
                      <a:pt x="42" y="24"/>
                    </a:lnTo>
                    <a:lnTo>
                      <a:pt x="42" y="31"/>
                    </a:lnTo>
                    <a:lnTo>
                      <a:pt x="46" y="35"/>
                    </a:lnTo>
                    <a:lnTo>
                      <a:pt x="46" y="38"/>
                    </a:lnTo>
                    <a:lnTo>
                      <a:pt x="42" y="42"/>
                    </a:lnTo>
                    <a:lnTo>
                      <a:pt x="39" y="38"/>
                    </a:lnTo>
                    <a:lnTo>
                      <a:pt x="31" y="35"/>
                    </a:lnTo>
                    <a:lnTo>
                      <a:pt x="21" y="28"/>
                    </a:lnTo>
                    <a:lnTo>
                      <a:pt x="17" y="2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4" name="Freeform 362"/>
              <p:cNvSpPr>
                <a:spLocks/>
              </p:cNvSpPr>
              <p:nvPr userDrawn="1"/>
            </p:nvSpPr>
            <p:spPr bwMode="gray">
              <a:xfrm>
                <a:off x="1051" y="-2663"/>
                <a:ext cx="42" cy="49"/>
              </a:xfrm>
              <a:custGeom>
                <a:avLst/>
                <a:gdLst/>
                <a:ahLst/>
                <a:cxnLst>
                  <a:cxn ang="0">
                    <a:pos x="24" y="49"/>
                  </a:cxn>
                  <a:cxn ang="0">
                    <a:pos x="24" y="49"/>
                  </a:cxn>
                  <a:cxn ang="0">
                    <a:pos x="31" y="45"/>
                  </a:cxn>
                  <a:cxn ang="0">
                    <a:pos x="35" y="45"/>
                  </a:cxn>
                  <a:cxn ang="0">
                    <a:pos x="39" y="38"/>
                  </a:cxn>
                  <a:cxn ang="0">
                    <a:pos x="42" y="38"/>
                  </a:cxn>
                  <a:cxn ang="0">
                    <a:pos x="42" y="35"/>
                  </a:cxn>
                  <a:cxn ang="0">
                    <a:pos x="42" y="28"/>
                  </a:cxn>
                  <a:cxn ang="0">
                    <a:pos x="42" y="21"/>
                  </a:cxn>
                  <a:cxn ang="0">
                    <a:pos x="39" y="14"/>
                  </a:cxn>
                  <a:cxn ang="0">
                    <a:pos x="39" y="14"/>
                  </a:cxn>
                  <a:cxn ang="0">
                    <a:pos x="35" y="10"/>
                  </a:cxn>
                  <a:cxn ang="0">
                    <a:pos x="31" y="7"/>
                  </a:cxn>
                  <a:cxn ang="0">
                    <a:pos x="24" y="3"/>
                  </a:cxn>
                  <a:cxn ang="0">
                    <a:pos x="17" y="0"/>
                  </a:cxn>
                  <a:cxn ang="0">
                    <a:pos x="10" y="3"/>
                  </a:cxn>
                  <a:cxn ang="0">
                    <a:pos x="10" y="3"/>
                  </a:cxn>
                  <a:cxn ang="0">
                    <a:pos x="7" y="3"/>
                  </a:cxn>
                  <a:cxn ang="0">
                    <a:pos x="7" y="3"/>
                  </a:cxn>
                  <a:cxn ang="0">
                    <a:pos x="3" y="0"/>
                  </a:cxn>
                  <a:cxn ang="0">
                    <a:pos x="3" y="3"/>
                  </a:cxn>
                  <a:cxn ang="0">
                    <a:pos x="0" y="3"/>
                  </a:cxn>
                  <a:cxn ang="0">
                    <a:pos x="0" y="7"/>
                  </a:cxn>
                  <a:cxn ang="0">
                    <a:pos x="3" y="14"/>
                  </a:cxn>
                  <a:cxn ang="0">
                    <a:pos x="3" y="17"/>
                  </a:cxn>
                  <a:cxn ang="0">
                    <a:pos x="3" y="21"/>
                  </a:cxn>
                  <a:cxn ang="0">
                    <a:pos x="3" y="28"/>
                  </a:cxn>
                  <a:cxn ang="0">
                    <a:pos x="0" y="35"/>
                  </a:cxn>
                  <a:cxn ang="0">
                    <a:pos x="0" y="42"/>
                  </a:cxn>
                  <a:cxn ang="0">
                    <a:pos x="14" y="38"/>
                  </a:cxn>
                  <a:cxn ang="0">
                    <a:pos x="24" y="49"/>
                  </a:cxn>
                </a:cxnLst>
                <a:rect l="0" t="0" r="r" b="b"/>
                <a:pathLst>
                  <a:path w="42" h="49">
                    <a:moveTo>
                      <a:pt x="24" y="49"/>
                    </a:moveTo>
                    <a:lnTo>
                      <a:pt x="24" y="49"/>
                    </a:lnTo>
                    <a:lnTo>
                      <a:pt x="31" y="45"/>
                    </a:lnTo>
                    <a:lnTo>
                      <a:pt x="35" y="45"/>
                    </a:lnTo>
                    <a:lnTo>
                      <a:pt x="39" y="38"/>
                    </a:lnTo>
                    <a:lnTo>
                      <a:pt x="42" y="38"/>
                    </a:lnTo>
                    <a:lnTo>
                      <a:pt x="42" y="35"/>
                    </a:lnTo>
                    <a:lnTo>
                      <a:pt x="42" y="28"/>
                    </a:lnTo>
                    <a:lnTo>
                      <a:pt x="42" y="21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35" y="10"/>
                    </a:lnTo>
                    <a:lnTo>
                      <a:pt x="31" y="7"/>
                    </a:lnTo>
                    <a:lnTo>
                      <a:pt x="24" y="3"/>
                    </a:lnTo>
                    <a:lnTo>
                      <a:pt x="17" y="0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14"/>
                    </a:lnTo>
                    <a:lnTo>
                      <a:pt x="3" y="17"/>
                    </a:lnTo>
                    <a:lnTo>
                      <a:pt x="3" y="21"/>
                    </a:lnTo>
                    <a:lnTo>
                      <a:pt x="3" y="28"/>
                    </a:lnTo>
                    <a:lnTo>
                      <a:pt x="0" y="35"/>
                    </a:lnTo>
                    <a:lnTo>
                      <a:pt x="0" y="42"/>
                    </a:lnTo>
                    <a:lnTo>
                      <a:pt x="14" y="38"/>
                    </a:lnTo>
                    <a:lnTo>
                      <a:pt x="24" y="4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5" name="Freeform 363"/>
              <p:cNvSpPr>
                <a:spLocks/>
              </p:cNvSpPr>
              <p:nvPr userDrawn="1"/>
            </p:nvSpPr>
            <p:spPr bwMode="gray">
              <a:xfrm>
                <a:off x="1104" y="-2681"/>
                <a:ext cx="176" cy="102"/>
              </a:xfrm>
              <a:custGeom>
                <a:avLst/>
                <a:gdLst/>
                <a:ahLst/>
                <a:cxnLst>
                  <a:cxn ang="0">
                    <a:pos x="28" y="28"/>
                  </a:cxn>
                  <a:cxn ang="0">
                    <a:pos x="31" y="25"/>
                  </a:cxn>
                  <a:cxn ang="0">
                    <a:pos x="35" y="28"/>
                  </a:cxn>
                  <a:cxn ang="0">
                    <a:pos x="38" y="39"/>
                  </a:cxn>
                  <a:cxn ang="0">
                    <a:pos x="45" y="74"/>
                  </a:cxn>
                  <a:cxn ang="0">
                    <a:pos x="42" y="74"/>
                  </a:cxn>
                  <a:cxn ang="0">
                    <a:pos x="38" y="81"/>
                  </a:cxn>
                  <a:cxn ang="0">
                    <a:pos x="42" y="92"/>
                  </a:cxn>
                  <a:cxn ang="0">
                    <a:pos x="52" y="92"/>
                  </a:cxn>
                  <a:cxn ang="0">
                    <a:pos x="56" y="92"/>
                  </a:cxn>
                  <a:cxn ang="0">
                    <a:pos x="63" y="88"/>
                  </a:cxn>
                  <a:cxn ang="0">
                    <a:pos x="70" y="92"/>
                  </a:cxn>
                  <a:cxn ang="0">
                    <a:pos x="74" y="95"/>
                  </a:cxn>
                  <a:cxn ang="0">
                    <a:pos x="84" y="102"/>
                  </a:cxn>
                  <a:cxn ang="0">
                    <a:pos x="102" y="102"/>
                  </a:cxn>
                  <a:cxn ang="0">
                    <a:pos x="123" y="102"/>
                  </a:cxn>
                  <a:cxn ang="0">
                    <a:pos x="123" y="99"/>
                  </a:cxn>
                  <a:cxn ang="0">
                    <a:pos x="126" y="92"/>
                  </a:cxn>
                  <a:cxn ang="0">
                    <a:pos x="130" y="92"/>
                  </a:cxn>
                  <a:cxn ang="0">
                    <a:pos x="144" y="99"/>
                  </a:cxn>
                  <a:cxn ang="0">
                    <a:pos x="151" y="99"/>
                  </a:cxn>
                  <a:cxn ang="0">
                    <a:pos x="158" y="95"/>
                  </a:cxn>
                  <a:cxn ang="0">
                    <a:pos x="162" y="88"/>
                  </a:cxn>
                  <a:cxn ang="0">
                    <a:pos x="162" y="81"/>
                  </a:cxn>
                  <a:cxn ang="0">
                    <a:pos x="169" y="77"/>
                  </a:cxn>
                  <a:cxn ang="0">
                    <a:pos x="172" y="70"/>
                  </a:cxn>
                  <a:cxn ang="0">
                    <a:pos x="172" y="67"/>
                  </a:cxn>
                  <a:cxn ang="0">
                    <a:pos x="176" y="63"/>
                  </a:cxn>
                  <a:cxn ang="0">
                    <a:pos x="169" y="56"/>
                  </a:cxn>
                  <a:cxn ang="0">
                    <a:pos x="148" y="53"/>
                  </a:cxn>
                  <a:cxn ang="0">
                    <a:pos x="141" y="49"/>
                  </a:cxn>
                  <a:cxn ang="0">
                    <a:pos x="123" y="46"/>
                  </a:cxn>
                  <a:cxn ang="0">
                    <a:pos x="116" y="49"/>
                  </a:cxn>
                  <a:cxn ang="0">
                    <a:pos x="105" y="53"/>
                  </a:cxn>
                  <a:cxn ang="0">
                    <a:pos x="95" y="53"/>
                  </a:cxn>
                  <a:cxn ang="0">
                    <a:pos x="63" y="35"/>
                  </a:cxn>
                  <a:cxn ang="0">
                    <a:pos x="60" y="28"/>
                  </a:cxn>
                  <a:cxn ang="0">
                    <a:pos x="52" y="25"/>
                  </a:cxn>
                  <a:cxn ang="0">
                    <a:pos x="49" y="25"/>
                  </a:cxn>
                  <a:cxn ang="0">
                    <a:pos x="52" y="21"/>
                  </a:cxn>
                  <a:cxn ang="0">
                    <a:pos x="52" y="18"/>
                  </a:cxn>
                  <a:cxn ang="0">
                    <a:pos x="49" y="11"/>
                  </a:cxn>
                  <a:cxn ang="0">
                    <a:pos x="42" y="11"/>
                  </a:cxn>
                  <a:cxn ang="0">
                    <a:pos x="38" y="11"/>
                  </a:cxn>
                  <a:cxn ang="0">
                    <a:pos x="35" y="14"/>
                  </a:cxn>
                  <a:cxn ang="0">
                    <a:pos x="28" y="14"/>
                  </a:cxn>
                  <a:cxn ang="0">
                    <a:pos x="28" y="7"/>
                  </a:cxn>
                  <a:cxn ang="0">
                    <a:pos x="17" y="3"/>
                  </a:cxn>
                  <a:cxn ang="0">
                    <a:pos x="10" y="3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3" y="25"/>
                  </a:cxn>
                  <a:cxn ang="0">
                    <a:pos x="3" y="28"/>
                  </a:cxn>
                  <a:cxn ang="0">
                    <a:pos x="7" y="35"/>
                  </a:cxn>
                  <a:cxn ang="0">
                    <a:pos x="17" y="32"/>
                  </a:cxn>
                </a:cxnLst>
                <a:rect l="0" t="0" r="r" b="b"/>
                <a:pathLst>
                  <a:path w="176" h="102">
                    <a:moveTo>
                      <a:pt x="28" y="28"/>
                    </a:moveTo>
                    <a:lnTo>
                      <a:pt x="28" y="28"/>
                    </a:lnTo>
                    <a:lnTo>
                      <a:pt x="28" y="25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5" y="28"/>
                    </a:lnTo>
                    <a:lnTo>
                      <a:pt x="35" y="32"/>
                    </a:lnTo>
                    <a:lnTo>
                      <a:pt x="38" y="39"/>
                    </a:lnTo>
                    <a:lnTo>
                      <a:pt x="38" y="53"/>
                    </a:lnTo>
                    <a:lnTo>
                      <a:pt x="45" y="74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8" y="77"/>
                    </a:lnTo>
                    <a:lnTo>
                      <a:pt x="38" y="81"/>
                    </a:lnTo>
                    <a:lnTo>
                      <a:pt x="38" y="85"/>
                    </a:lnTo>
                    <a:lnTo>
                      <a:pt x="42" y="92"/>
                    </a:lnTo>
                    <a:lnTo>
                      <a:pt x="45" y="92"/>
                    </a:lnTo>
                    <a:lnTo>
                      <a:pt x="52" y="92"/>
                    </a:lnTo>
                    <a:lnTo>
                      <a:pt x="56" y="92"/>
                    </a:lnTo>
                    <a:lnTo>
                      <a:pt x="56" y="92"/>
                    </a:lnTo>
                    <a:lnTo>
                      <a:pt x="60" y="92"/>
                    </a:lnTo>
                    <a:lnTo>
                      <a:pt x="63" y="88"/>
                    </a:lnTo>
                    <a:lnTo>
                      <a:pt x="67" y="88"/>
                    </a:lnTo>
                    <a:lnTo>
                      <a:pt x="70" y="92"/>
                    </a:lnTo>
                    <a:lnTo>
                      <a:pt x="74" y="95"/>
                    </a:lnTo>
                    <a:lnTo>
                      <a:pt x="74" y="95"/>
                    </a:lnTo>
                    <a:lnTo>
                      <a:pt x="81" y="99"/>
                    </a:lnTo>
                    <a:lnTo>
                      <a:pt x="84" y="102"/>
                    </a:lnTo>
                    <a:lnTo>
                      <a:pt x="91" y="102"/>
                    </a:lnTo>
                    <a:lnTo>
                      <a:pt x="102" y="102"/>
                    </a:lnTo>
                    <a:lnTo>
                      <a:pt x="112" y="102"/>
                    </a:lnTo>
                    <a:lnTo>
                      <a:pt x="123" y="102"/>
                    </a:lnTo>
                    <a:lnTo>
                      <a:pt x="123" y="99"/>
                    </a:lnTo>
                    <a:lnTo>
                      <a:pt x="123" y="99"/>
                    </a:lnTo>
                    <a:lnTo>
                      <a:pt x="123" y="95"/>
                    </a:lnTo>
                    <a:lnTo>
                      <a:pt x="126" y="92"/>
                    </a:lnTo>
                    <a:lnTo>
                      <a:pt x="126" y="92"/>
                    </a:lnTo>
                    <a:lnTo>
                      <a:pt x="130" y="92"/>
                    </a:lnTo>
                    <a:lnTo>
                      <a:pt x="137" y="95"/>
                    </a:lnTo>
                    <a:lnTo>
                      <a:pt x="144" y="99"/>
                    </a:lnTo>
                    <a:lnTo>
                      <a:pt x="148" y="99"/>
                    </a:lnTo>
                    <a:lnTo>
                      <a:pt x="151" y="99"/>
                    </a:lnTo>
                    <a:lnTo>
                      <a:pt x="155" y="99"/>
                    </a:lnTo>
                    <a:lnTo>
                      <a:pt x="158" y="95"/>
                    </a:lnTo>
                    <a:lnTo>
                      <a:pt x="162" y="92"/>
                    </a:lnTo>
                    <a:lnTo>
                      <a:pt x="162" y="88"/>
                    </a:lnTo>
                    <a:lnTo>
                      <a:pt x="162" y="81"/>
                    </a:lnTo>
                    <a:lnTo>
                      <a:pt x="162" y="81"/>
                    </a:lnTo>
                    <a:lnTo>
                      <a:pt x="165" y="77"/>
                    </a:lnTo>
                    <a:lnTo>
                      <a:pt x="169" y="77"/>
                    </a:lnTo>
                    <a:lnTo>
                      <a:pt x="172" y="74"/>
                    </a:lnTo>
                    <a:lnTo>
                      <a:pt x="172" y="70"/>
                    </a:lnTo>
                    <a:lnTo>
                      <a:pt x="172" y="70"/>
                    </a:lnTo>
                    <a:lnTo>
                      <a:pt x="172" y="67"/>
                    </a:lnTo>
                    <a:lnTo>
                      <a:pt x="176" y="63"/>
                    </a:lnTo>
                    <a:lnTo>
                      <a:pt x="176" y="63"/>
                    </a:lnTo>
                    <a:lnTo>
                      <a:pt x="172" y="60"/>
                    </a:lnTo>
                    <a:lnTo>
                      <a:pt x="169" y="56"/>
                    </a:lnTo>
                    <a:lnTo>
                      <a:pt x="162" y="53"/>
                    </a:lnTo>
                    <a:lnTo>
                      <a:pt x="148" y="53"/>
                    </a:lnTo>
                    <a:lnTo>
                      <a:pt x="144" y="49"/>
                    </a:lnTo>
                    <a:lnTo>
                      <a:pt x="141" y="49"/>
                    </a:lnTo>
                    <a:lnTo>
                      <a:pt x="134" y="46"/>
                    </a:lnTo>
                    <a:lnTo>
                      <a:pt x="123" y="46"/>
                    </a:lnTo>
                    <a:lnTo>
                      <a:pt x="116" y="46"/>
                    </a:lnTo>
                    <a:lnTo>
                      <a:pt x="116" y="49"/>
                    </a:lnTo>
                    <a:lnTo>
                      <a:pt x="112" y="49"/>
                    </a:lnTo>
                    <a:lnTo>
                      <a:pt x="105" y="53"/>
                    </a:lnTo>
                    <a:lnTo>
                      <a:pt x="102" y="53"/>
                    </a:lnTo>
                    <a:lnTo>
                      <a:pt x="95" y="53"/>
                    </a:lnTo>
                    <a:lnTo>
                      <a:pt x="84" y="46"/>
                    </a:lnTo>
                    <a:lnTo>
                      <a:pt x="63" y="35"/>
                    </a:lnTo>
                    <a:lnTo>
                      <a:pt x="63" y="32"/>
                    </a:lnTo>
                    <a:lnTo>
                      <a:pt x="60" y="28"/>
                    </a:lnTo>
                    <a:lnTo>
                      <a:pt x="56" y="25"/>
                    </a:lnTo>
                    <a:lnTo>
                      <a:pt x="52" y="25"/>
                    </a:lnTo>
                    <a:lnTo>
                      <a:pt x="52" y="25"/>
                    </a:lnTo>
                    <a:lnTo>
                      <a:pt x="49" y="25"/>
                    </a:lnTo>
                    <a:lnTo>
                      <a:pt x="49" y="21"/>
                    </a:lnTo>
                    <a:lnTo>
                      <a:pt x="52" y="21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2" y="14"/>
                    </a:lnTo>
                    <a:lnTo>
                      <a:pt x="49" y="11"/>
                    </a:lnTo>
                    <a:lnTo>
                      <a:pt x="45" y="11"/>
                    </a:lnTo>
                    <a:lnTo>
                      <a:pt x="42" y="11"/>
                    </a:lnTo>
                    <a:lnTo>
                      <a:pt x="42" y="11"/>
                    </a:lnTo>
                    <a:lnTo>
                      <a:pt x="38" y="11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1" y="14"/>
                    </a:lnTo>
                    <a:lnTo>
                      <a:pt x="28" y="14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24" y="3"/>
                    </a:lnTo>
                    <a:lnTo>
                      <a:pt x="17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3" y="25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3" y="32"/>
                    </a:lnTo>
                    <a:lnTo>
                      <a:pt x="7" y="35"/>
                    </a:lnTo>
                    <a:lnTo>
                      <a:pt x="14" y="35"/>
                    </a:lnTo>
                    <a:lnTo>
                      <a:pt x="17" y="32"/>
                    </a:lnTo>
                    <a:lnTo>
                      <a:pt x="28" y="2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6" name="Freeform 364"/>
              <p:cNvSpPr>
                <a:spLocks/>
              </p:cNvSpPr>
              <p:nvPr userDrawn="1"/>
            </p:nvSpPr>
            <p:spPr bwMode="gray">
              <a:xfrm>
                <a:off x="1009" y="-2896"/>
                <a:ext cx="91" cy="109"/>
              </a:xfrm>
              <a:custGeom>
                <a:avLst/>
                <a:gdLst/>
                <a:ahLst/>
                <a:cxnLst>
                  <a:cxn ang="0">
                    <a:pos x="21" y="35"/>
                  </a:cxn>
                  <a:cxn ang="0">
                    <a:pos x="28" y="42"/>
                  </a:cxn>
                  <a:cxn ang="0">
                    <a:pos x="28" y="46"/>
                  </a:cxn>
                  <a:cxn ang="0">
                    <a:pos x="49" y="71"/>
                  </a:cxn>
                  <a:cxn ang="0">
                    <a:pos x="59" y="78"/>
                  </a:cxn>
                  <a:cxn ang="0">
                    <a:pos x="66" y="81"/>
                  </a:cxn>
                  <a:cxn ang="0">
                    <a:pos x="73" y="81"/>
                  </a:cxn>
                  <a:cxn ang="0">
                    <a:pos x="77" y="92"/>
                  </a:cxn>
                  <a:cxn ang="0">
                    <a:pos x="81" y="99"/>
                  </a:cxn>
                  <a:cxn ang="0">
                    <a:pos x="81" y="106"/>
                  </a:cxn>
                  <a:cxn ang="0">
                    <a:pos x="84" y="106"/>
                  </a:cxn>
                  <a:cxn ang="0">
                    <a:pos x="88" y="99"/>
                  </a:cxn>
                  <a:cxn ang="0">
                    <a:pos x="91" y="95"/>
                  </a:cxn>
                  <a:cxn ang="0">
                    <a:pos x="84" y="78"/>
                  </a:cxn>
                  <a:cxn ang="0">
                    <a:pos x="88" y="63"/>
                  </a:cxn>
                  <a:cxn ang="0">
                    <a:pos x="91" y="49"/>
                  </a:cxn>
                  <a:cxn ang="0">
                    <a:pos x="91" y="39"/>
                  </a:cxn>
                  <a:cxn ang="0">
                    <a:pos x="88" y="28"/>
                  </a:cxn>
                  <a:cxn ang="0">
                    <a:pos x="84" y="28"/>
                  </a:cxn>
                  <a:cxn ang="0">
                    <a:pos x="81" y="32"/>
                  </a:cxn>
                  <a:cxn ang="0">
                    <a:pos x="77" y="35"/>
                  </a:cxn>
                  <a:cxn ang="0">
                    <a:pos x="70" y="49"/>
                  </a:cxn>
                  <a:cxn ang="0">
                    <a:pos x="66" y="46"/>
                  </a:cxn>
                  <a:cxn ang="0">
                    <a:pos x="59" y="35"/>
                  </a:cxn>
                  <a:cxn ang="0">
                    <a:pos x="59" y="21"/>
                  </a:cxn>
                  <a:cxn ang="0">
                    <a:pos x="59" y="14"/>
                  </a:cxn>
                  <a:cxn ang="0">
                    <a:pos x="49" y="11"/>
                  </a:cxn>
                  <a:cxn ang="0">
                    <a:pos x="45" y="14"/>
                  </a:cxn>
                  <a:cxn ang="0">
                    <a:pos x="42" y="21"/>
                  </a:cxn>
                  <a:cxn ang="0">
                    <a:pos x="42" y="28"/>
                  </a:cxn>
                  <a:cxn ang="0">
                    <a:pos x="35" y="25"/>
                  </a:cxn>
                  <a:cxn ang="0">
                    <a:pos x="31" y="18"/>
                  </a:cxn>
                  <a:cxn ang="0">
                    <a:pos x="28" y="11"/>
                  </a:cxn>
                  <a:cxn ang="0">
                    <a:pos x="21" y="4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0" y="11"/>
                  </a:cxn>
                  <a:cxn ang="0">
                    <a:pos x="3" y="21"/>
                  </a:cxn>
                  <a:cxn ang="0">
                    <a:pos x="14" y="28"/>
                  </a:cxn>
                  <a:cxn ang="0">
                    <a:pos x="14" y="32"/>
                  </a:cxn>
                </a:cxnLst>
                <a:rect l="0" t="0" r="r" b="b"/>
                <a:pathLst>
                  <a:path w="91" h="109">
                    <a:moveTo>
                      <a:pt x="14" y="32"/>
                    </a:moveTo>
                    <a:lnTo>
                      <a:pt x="21" y="35"/>
                    </a:lnTo>
                    <a:lnTo>
                      <a:pt x="24" y="39"/>
                    </a:lnTo>
                    <a:lnTo>
                      <a:pt x="28" y="42"/>
                    </a:lnTo>
                    <a:lnTo>
                      <a:pt x="28" y="46"/>
                    </a:lnTo>
                    <a:lnTo>
                      <a:pt x="28" y="46"/>
                    </a:lnTo>
                    <a:lnTo>
                      <a:pt x="42" y="63"/>
                    </a:lnTo>
                    <a:lnTo>
                      <a:pt x="49" y="71"/>
                    </a:lnTo>
                    <a:lnTo>
                      <a:pt x="56" y="74"/>
                    </a:lnTo>
                    <a:lnTo>
                      <a:pt x="59" y="78"/>
                    </a:lnTo>
                    <a:lnTo>
                      <a:pt x="66" y="81"/>
                    </a:lnTo>
                    <a:lnTo>
                      <a:pt x="66" y="81"/>
                    </a:lnTo>
                    <a:lnTo>
                      <a:pt x="70" y="78"/>
                    </a:lnTo>
                    <a:lnTo>
                      <a:pt x="73" y="81"/>
                    </a:lnTo>
                    <a:lnTo>
                      <a:pt x="77" y="85"/>
                    </a:lnTo>
                    <a:lnTo>
                      <a:pt x="77" y="92"/>
                    </a:lnTo>
                    <a:lnTo>
                      <a:pt x="81" y="95"/>
                    </a:lnTo>
                    <a:lnTo>
                      <a:pt x="81" y="99"/>
                    </a:lnTo>
                    <a:lnTo>
                      <a:pt x="81" y="102"/>
                    </a:lnTo>
                    <a:lnTo>
                      <a:pt x="81" y="106"/>
                    </a:lnTo>
                    <a:lnTo>
                      <a:pt x="84" y="109"/>
                    </a:lnTo>
                    <a:lnTo>
                      <a:pt x="84" y="106"/>
                    </a:lnTo>
                    <a:lnTo>
                      <a:pt x="88" y="102"/>
                    </a:lnTo>
                    <a:lnTo>
                      <a:pt x="88" y="99"/>
                    </a:lnTo>
                    <a:lnTo>
                      <a:pt x="91" y="95"/>
                    </a:lnTo>
                    <a:lnTo>
                      <a:pt x="91" y="95"/>
                    </a:lnTo>
                    <a:lnTo>
                      <a:pt x="88" y="88"/>
                    </a:lnTo>
                    <a:lnTo>
                      <a:pt x="84" y="78"/>
                    </a:lnTo>
                    <a:lnTo>
                      <a:pt x="84" y="71"/>
                    </a:lnTo>
                    <a:lnTo>
                      <a:pt x="88" y="63"/>
                    </a:lnTo>
                    <a:lnTo>
                      <a:pt x="88" y="53"/>
                    </a:lnTo>
                    <a:lnTo>
                      <a:pt x="91" y="49"/>
                    </a:lnTo>
                    <a:lnTo>
                      <a:pt x="91" y="46"/>
                    </a:lnTo>
                    <a:lnTo>
                      <a:pt x="91" y="39"/>
                    </a:lnTo>
                    <a:lnTo>
                      <a:pt x="88" y="32"/>
                    </a:lnTo>
                    <a:lnTo>
                      <a:pt x="88" y="28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7" y="35"/>
                    </a:lnTo>
                    <a:lnTo>
                      <a:pt x="77" y="35"/>
                    </a:lnTo>
                    <a:lnTo>
                      <a:pt x="73" y="42"/>
                    </a:lnTo>
                    <a:lnTo>
                      <a:pt x="70" y="49"/>
                    </a:lnTo>
                    <a:lnTo>
                      <a:pt x="70" y="49"/>
                    </a:lnTo>
                    <a:lnTo>
                      <a:pt x="66" y="46"/>
                    </a:lnTo>
                    <a:lnTo>
                      <a:pt x="63" y="42"/>
                    </a:lnTo>
                    <a:lnTo>
                      <a:pt x="59" y="35"/>
                    </a:lnTo>
                    <a:lnTo>
                      <a:pt x="59" y="28"/>
                    </a:lnTo>
                    <a:lnTo>
                      <a:pt x="59" y="21"/>
                    </a:lnTo>
                    <a:lnTo>
                      <a:pt x="59" y="18"/>
                    </a:lnTo>
                    <a:lnTo>
                      <a:pt x="59" y="14"/>
                    </a:lnTo>
                    <a:lnTo>
                      <a:pt x="56" y="11"/>
                    </a:lnTo>
                    <a:lnTo>
                      <a:pt x="49" y="11"/>
                    </a:lnTo>
                    <a:lnTo>
                      <a:pt x="45" y="11"/>
                    </a:lnTo>
                    <a:lnTo>
                      <a:pt x="45" y="14"/>
                    </a:lnTo>
                    <a:lnTo>
                      <a:pt x="45" y="18"/>
                    </a:lnTo>
                    <a:lnTo>
                      <a:pt x="42" y="21"/>
                    </a:lnTo>
                    <a:lnTo>
                      <a:pt x="42" y="25"/>
                    </a:lnTo>
                    <a:lnTo>
                      <a:pt x="42" y="28"/>
                    </a:lnTo>
                    <a:lnTo>
                      <a:pt x="38" y="28"/>
                    </a:lnTo>
                    <a:lnTo>
                      <a:pt x="35" y="25"/>
                    </a:lnTo>
                    <a:lnTo>
                      <a:pt x="31" y="21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28" y="11"/>
                    </a:lnTo>
                    <a:lnTo>
                      <a:pt x="24" y="7"/>
                    </a:lnTo>
                    <a:lnTo>
                      <a:pt x="21" y="4"/>
                    </a:lnTo>
                    <a:lnTo>
                      <a:pt x="17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3" y="21"/>
                    </a:lnTo>
                    <a:lnTo>
                      <a:pt x="10" y="25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4" y="3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7" name="Freeform 365"/>
              <p:cNvSpPr>
                <a:spLocks/>
              </p:cNvSpPr>
              <p:nvPr userDrawn="1"/>
            </p:nvSpPr>
            <p:spPr bwMode="gray">
              <a:xfrm>
                <a:off x="1118" y="-2850"/>
                <a:ext cx="42" cy="56"/>
              </a:xfrm>
              <a:custGeom>
                <a:avLst/>
                <a:gdLst/>
                <a:ahLst/>
                <a:cxnLst>
                  <a:cxn ang="0">
                    <a:pos x="42" y="42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0" y="3"/>
                  </a:cxn>
                  <a:cxn ang="0">
                    <a:pos x="7" y="7"/>
                  </a:cxn>
                  <a:cxn ang="0">
                    <a:pos x="3" y="14"/>
                  </a:cxn>
                  <a:cxn ang="0">
                    <a:pos x="3" y="25"/>
                  </a:cxn>
                  <a:cxn ang="0">
                    <a:pos x="0" y="49"/>
                  </a:cxn>
                  <a:cxn ang="0">
                    <a:pos x="3" y="49"/>
                  </a:cxn>
                  <a:cxn ang="0">
                    <a:pos x="7" y="53"/>
                  </a:cxn>
                  <a:cxn ang="0">
                    <a:pos x="10" y="53"/>
                  </a:cxn>
                  <a:cxn ang="0">
                    <a:pos x="17" y="56"/>
                  </a:cxn>
                  <a:cxn ang="0">
                    <a:pos x="24" y="56"/>
                  </a:cxn>
                  <a:cxn ang="0">
                    <a:pos x="31" y="56"/>
                  </a:cxn>
                  <a:cxn ang="0">
                    <a:pos x="35" y="53"/>
                  </a:cxn>
                  <a:cxn ang="0">
                    <a:pos x="38" y="49"/>
                  </a:cxn>
                  <a:cxn ang="0">
                    <a:pos x="42" y="42"/>
                  </a:cxn>
                </a:cxnLst>
                <a:rect l="0" t="0" r="r" b="b"/>
                <a:pathLst>
                  <a:path w="42" h="56">
                    <a:moveTo>
                      <a:pt x="42" y="42"/>
                    </a:move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4"/>
                    </a:lnTo>
                    <a:lnTo>
                      <a:pt x="3" y="25"/>
                    </a:lnTo>
                    <a:lnTo>
                      <a:pt x="0" y="49"/>
                    </a:lnTo>
                    <a:lnTo>
                      <a:pt x="3" y="49"/>
                    </a:lnTo>
                    <a:lnTo>
                      <a:pt x="7" y="53"/>
                    </a:lnTo>
                    <a:lnTo>
                      <a:pt x="10" y="53"/>
                    </a:lnTo>
                    <a:lnTo>
                      <a:pt x="17" y="56"/>
                    </a:lnTo>
                    <a:lnTo>
                      <a:pt x="24" y="56"/>
                    </a:lnTo>
                    <a:lnTo>
                      <a:pt x="31" y="56"/>
                    </a:lnTo>
                    <a:lnTo>
                      <a:pt x="35" y="53"/>
                    </a:lnTo>
                    <a:lnTo>
                      <a:pt x="38" y="49"/>
                    </a:lnTo>
                    <a:lnTo>
                      <a:pt x="42" y="4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8" name="Freeform 366"/>
              <p:cNvSpPr>
                <a:spLocks/>
              </p:cNvSpPr>
              <p:nvPr userDrawn="1"/>
            </p:nvSpPr>
            <p:spPr bwMode="gray">
              <a:xfrm>
                <a:off x="1252" y="-2840"/>
                <a:ext cx="74" cy="155"/>
              </a:xfrm>
              <a:custGeom>
                <a:avLst/>
                <a:gdLst/>
                <a:ahLst/>
                <a:cxnLst>
                  <a:cxn ang="0">
                    <a:pos x="3" y="88"/>
                  </a:cxn>
                  <a:cxn ang="0">
                    <a:pos x="10" y="88"/>
                  </a:cxn>
                  <a:cxn ang="0">
                    <a:pos x="14" y="96"/>
                  </a:cxn>
                  <a:cxn ang="0">
                    <a:pos x="17" y="103"/>
                  </a:cxn>
                  <a:cxn ang="0">
                    <a:pos x="17" y="110"/>
                  </a:cxn>
                  <a:cxn ang="0">
                    <a:pos x="14" y="117"/>
                  </a:cxn>
                  <a:cxn ang="0">
                    <a:pos x="10" y="117"/>
                  </a:cxn>
                  <a:cxn ang="0">
                    <a:pos x="10" y="127"/>
                  </a:cxn>
                  <a:cxn ang="0">
                    <a:pos x="14" y="134"/>
                  </a:cxn>
                  <a:cxn ang="0">
                    <a:pos x="10" y="141"/>
                  </a:cxn>
                  <a:cxn ang="0">
                    <a:pos x="17" y="152"/>
                  </a:cxn>
                  <a:cxn ang="0">
                    <a:pos x="28" y="155"/>
                  </a:cxn>
                  <a:cxn ang="0">
                    <a:pos x="35" y="155"/>
                  </a:cxn>
                  <a:cxn ang="0">
                    <a:pos x="38" y="155"/>
                  </a:cxn>
                  <a:cxn ang="0">
                    <a:pos x="45" y="152"/>
                  </a:cxn>
                  <a:cxn ang="0">
                    <a:pos x="52" y="141"/>
                  </a:cxn>
                  <a:cxn ang="0">
                    <a:pos x="56" y="138"/>
                  </a:cxn>
                  <a:cxn ang="0">
                    <a:pos x="59" y="124"/>
                  </a:cxn>
                  <a:cxn ang="0">
                    <a:pos x="67" y="117"/>
                  </a:cxn>
                  <a:cxn ang="0">
                    <a:pos x="70" y="110"/>
                  </a:cxn>
                  <a:cxn ang="0">
                    <a:pos x="74" y="88"/>
                  </a:cxn>
                  <a:cxn ang="0">
                    <a:pos x="67" y="85"/>
                  </a:cxn>
                  <a:cxn ang="0">
                    <a:pos x="59" y="85"/>
                  </a:cxn>
                  <a:cxn ang="0">
                    <a:pos x="56" y="85"/>
                  </a:cxn>
                  <a:cxn ang="0">
                    <a:pos x="52" y="85"/>
                  </a:cxn>
                  <a:cxn ang="0">
                    <a:pos x="56" y="78"/>
                  </a:cxn>
                  <a:cxn ang="0">
                    <a:pos x="59" y="78"/>
                  </a:cxn>
                  <a:cxn ang="0">
                    <a:pos x="59" y="67"/>
                  </a:cxn>
                  <a:cxn ang="0">
                    <a:pos x="59" y="60"/>
                  </a:cxn>
                  <a:cxn ang="0">
                    <a:pos x="56" y="46"/>
                  </a:cxn>
                  <a:cxn ang="0">
                    <a:pos x="45" y="32"/>
                  </a:cxn>
                  <a:cxn ang="0">
                    <a:pos x="42" y="29"/>
                  </a:cxn>
                  <a:cxn ang="0">
                    <a:pos x="35" y="18"/>
                  </a:cxn>
                  <a:cxn ang="0">
                    <a:pos x="28" y="15"/>
                  </a:cxn>
                  <a:cxn ang="0">
                    <a:pos x="24" y="11"/>
                  </a:cxn>
                  <a:cxn ang="0">
                    <a:pos x="21" y="4"/>
                  </a:cxn>
                  <a:cxn ang="0">
                    <a:pos x="17" y="0"/>
                  </a:cxn>
                  <a:cxn ang="0">
                    <a:pos x="10" y="4"/>
                  </a:cxn>
                  <a:cxn ang="0">
                    <a:pos x="10" y="7"/>
                  </a:cxn>
                  <a:cxn ang="0">
                    <a:pos x="14" y="15"/>
                  </a:cxn>
                  <a:cxn ang="0">
                    <a:pos x="10" y="22"/>
                  </a:cxn>
                  <a:cxn ang="0">
                    <a:pos x="7" y="29"/>
                  </a:cxn>
                  <a:cxn ang="0">
                    <a:pos x="3" y="43"/>
                  </a:cxn>
                  <a:cxn ang="0">
                    <a:pos x="3" y="60"/>
                  </a:cxn>
                  <a:cxn ang="0">
                    <a:pos x="0" y="64"/>
                  </a:cxn>
                  <a:cxn ang="0">
                    <a:pos x="0" y="67"/>
                  </a:cxn>
                  <a:cxn ang="0">
                    <a:pos x="7" y="81"/>
                  </a:cxn>
                </a:cxnLst>
                <a:rect l="0" t="0" r="r" b="b"/>
                <a:pathLst>
                  <a:path w="74" h="155">
                    <a:moveTo>
                      <a:pt x="3" y="88"/>
                    </a:moveTo>
                    <a:lnTo>
                      <a:pt x="3" y="88"/>
                    </a:lnTo>
                    <a:lnTo>
                      <a:pt x="7" y="88"/>
                    </a:lnTo>
                    <a:lnTo>
                      <a:pt x="10" y="88"/>
                    </a:lnTo>
                    <a:lnTo>
                      <a:pt x="14" y="92"/>
                    </a:lnTo>
                    <a:lnTo>
                      <a:pt x="14" y="96"/>
                    </a:lnTo>
                    <a:lnTo>
                      <a:pt x="14" y="103"/>
                    </a:lnTo>
                    <a:lnTo>
                      <a:pt x="17" y="103"/>
                    </a:lnTo>
                    <a:lnTo>
                      <a:pt x="17" y="106"/>
                    </a:lnTo>
                    <a:lnTo>
                      <a:pt x="17" y="110"/>
                    </a:lnTo>
                    <a:lnTo>
                      <a:pt x="14" y="113"/>
                    </a:lnTo>
                    <a:lnTo>
                      <a:pt x="14" y="117"/>
                    </a:lnTo>
                    <a:lnTo>
                      <a:pt x="14" y="117"/>
                    </a:lnTo>
                    <a:lnTo>
                      <a:pt x="10" y="117"/>
                    </a:lnTo>
                    <a:lnTo>
                      <a:pt x="10" y="120"/>
                    </a:lnTo>
                    <a:lnTo>
                      <a:pt x="10" y="127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0" y="138"/>
                    </a:lnTo>
                    <a:lnTo>
                      <a:pt x="10" y="141"/>
                    </a:lnTo>
                    <a:lnTo>
                      <a:pt x="14" y="148"/>
                    </a:lnTo>
                    <a:lnTo>
                      <a:pt x="17" y="152"/>
                    </a:lnTo>
                    <a:lnTo>
                      <a:pt x="24" y="152"/>
                    </a:lnTo>
                    <a:lnTo>
                      <a:pt x="28" y="155"/>
                    </a:lnTo>
                    <a:lnTo>
                      <a:pt x="31" y="155"/>
                    </a:lnTo>
                    <a:lnTo>
                      <a:pt x="35" y="155"/>
                    </a:lnTo>
                    <a:lnTo>
                      <a:pt x="38" y="155"/>
                    </a:lnTo>
                    <a:lnTo>
                      <a:pt x="38" y="155"/>
                    </a:lnTo>
                    <a:lnTo>
                      <a:pt x="42" y="155"/>
                    </a:lnTo>
                    <a:lnTo>
                      <a:pt x="45" y="152"/>
                    </a:lnTo>
                    <a:lnTo>
                      <a:pt x="49" y="148"/>
                    </a:lnTo>
                    <a:lnTo>
                      <a:pt x="52" y="141"/>
                    </a:lnTo>
                    <a:lnTo>
                      <a:pt x="52" y="141"/>
                    </a:lnTo>
                    <a:lnTo>
                      <a:pt x="56" y="138"/>
                    </a:lnTo>
                    <a:lnTo>
                      <a:pt x="56" y="131"/>
                    </a:lnTo>
                    <a:lnTo>
                      <a:pt x="59" y="124"/>
                    </a:lnTo>
                    <a:lnTo>
                      <a:pt x="67" y="120"/>
                    </a:lnTo>
                    <a:lnTo>
                      <a:pt x="67" y="117"/>
                    </a:lnTo>
                    <a:lnTo>
                      <a:pt x="70" y="113"/>
                    </a:lnTo>
                    <a:lnTo>
                      <a:pt x="70" y="110"/>
                    </a:lnTo>
                    <a:lnTo>
                      <a:pt x="74" y="99"/>
                    </a:lnTo>
                    <a:lnTo>
                      <a:pt x="74" y="88"/>
                    </a:lnTo>
                    <a:lnTo>
                      <a:pt x="70" y="88"/>
                    </a:lnTo>
                    <a:lnTo>
                      <a:pt x="67" y="85"/>
                    </a:lnTo>
                    <a:lnTo>
                      <a:pt x="63" y="81"/>
                    </a:lnTo>
                    <a:lnTo>
                      <a:pt x="59" y="85"/>
                    </a:lnTo>
                    <a:lnTo>
                      <a:pt x="59" y="85"/>
                    </a:lnTo>
                    <a:lnTo>
                      <a:pt x="56" y="85"/>
                    </a:lnTo>
                    <a:lnTo>
                      <a:pt x="56" y="85"/>
                    </a:lnTo>
                    <a:lnTo>
                      <a:pt x="52" y="85"/>
                    </a:lnTo>
                    <a:lnTo>
                      <a:pt x="52" y="85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9" y="78"/>
                    </a:lnTo>
                    <a:lnTo>
                      <a:pt x="59" y="74"/>
                    </a:lnTo>
                    <a:lnTo>
                      <a:pt x="59" y="67"/>
                    </a:lnTo>
                    <a:lnTo>
                      <a:pt x="59" y="60"/>
                    </a:lnTo>
                    <a:lnTo>
                      <a:pt x="59" y="60"/>
                    </a:lnTo>
                    <a:lnTo>
                      <a:pt x="59" y="53"/>
                    </a:lnTo>
                    <a:lnTo>
                      <a:pt x="56" y="46"/>
                    </a:lnTo>
                    <a:lnTo>
                      <a:pt x="52" y="39"/>
                    </a:lnTo>
                    <a:lnTo>
                      <a:pt x="45" y="32"/>
                    </a:lnTo>
                    <a:lnTo>
                      <a:pt x="45" y="29"/>
                    </a:lnTo>
                    <a:lnTo>
                      <a:pt x="42" y="29"/>
                    </a:lnTo>
                    <a:lnTo>
                      <a:pt x="38" y="22"/>
                    </a:lnTo>
                    <a:lnTo>
                      <a:pt x="35" y="18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8" y="11"/>
                    </a:lnTo>
                    <a:lnTo>
                      <a:pt x="24" y="11"/>
                    </a:lnTo>
                    <a:lnTo>
                      <a:pt x="21" y="7"/>
                    </a:lnTo>
                    <a:lnTo>
                      <a:pt x="21" y="4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4" y="11"/>
                    </a:lnTo>
                    <a:lnTo>
                      <a:pt x="14" y="15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7" y="25"/>
                    </a:lnTo>
                    <a:lnTo>
                      <a:pt x="7" y="29"/>
                    </a:lnTo>
                    <a:lnTo>
                      <a:pt x="3" y="32"/>
                    </a:lnTo>
                    <a:lnTo>
                      <a:pt x="3" y="43"/>
                    </a:lnTo>
                    <a:lnTo>
                      <a:pt x="3" y="53"/>
                    </a:lnTo>
                    <a:lnTo>
                      <a:pt x="3" y="60"/>
                    </a:lnTo>
                    <a:lnTo>
                      <a:pt x="0" y="60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0" y="67"/>
                    </a:lnTo>
                    <a:lnTo>
                      <a:pt x="3" y="74"/>
                    </a:lnTo>
                    <a:lnTo>
                      <a:pt x="7" y="81"/>
                    </a:lnTo>
                    <a:lnTo>
                      <a:pt x="3" y="8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9" name="Freeform 367"/>
              <p:cNvSpPr>
                <a:spLocks/>
              </p:cNvSpPr>
              <p:nvPr userDrawn="1"/>
            </p:nvSpPr>
            <p:spPr bwMode="gray">
              <a:xfrm>
                <a:off x="1001" y="-2399"/>
                <a:ext cx="53" cy="46"/>
              </a:xfrm>
              <a:custGeom>
                <a:avLst/>
                <a:gdLst/>
                <a:ahLst/>
                <a:cxnLst>
                  <a:cxn ang="0">
                    <a:pos x="25" y="46"/>
                  </a:cxn>
                  <a:cxn ang="0">
                    <a:pos x="29" y="46"/>
                  </a:cxn>
                  <a:cxn ang="0">
                    <a:pos x="32" y="46"/>
                  </a:cxn>
                  <a:cxn ang="0">
                    <a:pos x="39" y="46"/>
                  </a:cxn>
                  <a:cxn ang="0">
                    <a:pos x="43" y="42"/>
                  </a:cxn>
                  <a:cxn ang="0">
                    <a:pos x="50" y="46"/>
                  </a:cxn>
                  <a:cxn ang="0">
                    <a:pos x="53" y="46"/>
                  </a:cxn>
                  <a:cxn ang="0">
                    <a:pos x="53" y="46"/>
                  </a:cxn>
                  <a:cxn ang="0">
                    <a:pos x="50" y="39"/>
                  </a:cxn>
                  <a:cxn ang="0">
                    <a:pos x="50" y="32"/>
                  </a:cxn>
                  <a:cxn ang="0">
                    <a:pos x="46" y="24"/>
                  </a:cxn>
                  <a:cxn ang="0">
                    <a:pos x="43" y="21"/>
                  </a:cxn>
                  <a:cxn ang="0">
                    <a:pos x="43" y="21"/>
                  </a:cxn>
                  <a:cxn ang="0">
                    <a:pos x="43" y="14"/>
                  </a:cxn>
                  <a:cxn ang="0">
                    <a:pos x="39" y="7"/>
                  </a:cxn>
                  <a:cxn ang="0">
                    <a:pos x="36" y="3"/>
                  </a:cxn>
                  <a:cxn ang="0">
                    <a:pos x="32" y="0"/>
                  </a:cxn>
                  <a:cxn ang="0">
                    <a:pos x="29" y="0"/>
                  </a:cxn>
                  <a:cxn ang="0">
                    <a:pos x="25" y="17"/>
                  </a:cxn>
                  <a:cxn ang="0">
                    <a:pos x="25" y="17"/>
                  </a:cxn>
                  <a:cxn ang="0">
                    <a:pos x="22" y="17"/>
                  </a:cxn>
                  <a:cxn ang="0">
                    <a:pos x="15" y="17"/>
                  </a:cxn>
                  <a:cxn ang="0">
                    <a:pos x="11" y="21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4" y="24"/>
                  </a:cxn>
                  <a:cxn ang="0">
                    <a:pos x="0" y="28"/>
                  </a:cxn>
                  <a:cxn ang="0">
                    <a:pos x="0" y="32"/>
                  </a:cxn>
                  <a:cxn ang="0">
                    <a:pos x="0" y="39"/>
                  </a:cxn>
                  <a:cxn ang="0">
                    <a:pos x="0" y="39"/>
                  </a:cxn>
                  <a:cxn ang="0">
                    <a:pos x="8" y="42"/>
                  </a:cxn>
                  <a:cxn ang="0">
                    <a:pos x="15" y="46"/>
                  </a:cxn>
                  <a:cxn ang="0">
                    <a:pos x="25" y="46"/>
                  </a:cxn>
                </a:cxnLst>
                <a:rect l="0" t="0" r="r" b="b"/>
                <a:pathLst>
                  <a:path w="53" h="46">
                    <a:moveTo>
                      <a:pt x="25" y="46"/>
                    </a:moveTo>
                    <a:lnTo>
                      <a:pt x="29" y="46"/>
                    </a:lnTo>
                    <a:lnTo>
                      <a:pt x="32" y="46"/>
                    </a:lnTo>
                    <a:lnTo>
                      <a:pt x="39" y="46"/>
                    </a:lnTo>
                    <a:lnTo>
                      <a:pt x="43" y="42"/>
                    </a:lnTo>
                    <a:lnTo>
                      <a:pt x="50" y="46"/>
                    </a:lnTo>
                    <a:lnTo>
                      <a:pt x="53" y="46"/>
                    </a:lnTo>
                    <a:lnTo>
                      <a:pt x="53" y="46"/>
                    </a:lnTo>
                    <a:lnTo>
                      <a:pt x="50" y="39"/>
                    </a:lnTo>
                    <a:lnTo>
                      <a:pt x="50" y="32"/>
                    </a:lnTo>
                    <a:lnTo>
                      <a:pt x="46" y="24"/>
                    </a:lnTo>
                    <a:lnTo>
                      <a:pt x="43" y="21"/>
                    </a:lnTo>
                    <a:lnTo>
                      <a:pt x="43" y="21"/>
                    </a:lnTo>
                    <a:lnTo>
                      <a:pt x="43" y="14"/>
                    </a:lnTo>
                    <a:lnTo>
                      <a:pt x="39" y="7"/>
                    </a:lnTo>
                    <a:lnTo>
                      <a:pt x="36" y="3"/>
                    </a:lnTo>
                    <a:lnTo>
                      <a:pt x="32" y="0"/>
                    </a:lnTo>
                    <a:lnTo>
                      <a:pt x="29" y="0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15" y="17"/>
                    </a:lnTo>
                    <a:lnTo>
                      <a:pt x="11" y="21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4" y="24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39"/>
                    </a:lnTo>
                    <a:lnTo>
                      <a:pt x="8" y="42"/>
                    </a:lnTo>
                    <a:lnTo>
                      <a:pt x="15" y="46"/>
                    </a:lnTo>
                    <a:lnTo>
                      <a:pt x="25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0" name="Freeform 368"/>
              <p:cNvSpPr>
                <a:spLocks/>
              </p:cNvSpPr>
              <p:nvPr userDrawn="1"/>
            </p:nvSpPr>
            <p:spPr bwMode="gray">
              <a:xfrm>
                <a:off x="1033" y="-2822"/>
                <a:ext cx="35" cy="21"/>
              </a:xfrm>
              <a:custGeom>
                <a:avLst/>
                <a:gdLst/>
                <a:ahLst/>
                <a:cxnLst>
                  <a:cxn ang="0">
                    <a:pos x="32" y="18"/>
                  </a:cxn>
                  <a:cxn ang="0">
                    <a:pos x="28" y="11"/>
                  </a:cxn>
                  <a:cxn ang="0">
                    <a:pos x="21" y="7"/>
                  </a:cxn>
                  <a:cxn ang="0">
                    <a:pos x="18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4" y="14"/>
                  </a:cxn>
                  <a:cxn ang="0">
                    <a:pos x="11" y="18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21" y="21"/>
                  </a:cxn>
                  <a:cxn ang="0">
                    <a:pos x="25" y="21"/>
                  </a:cxn>
                  <a:cxn ang="0">
                    <a:pos x="28" y="21"/>
                  </a:cxn>
                  <a:cxn ang="0">
                    <a:pos x="32" y="21"/>
                  </a:cxn>
                  <a:cxn ang="0">
                    <a:pos x="35" y="21"/>
                  </a:cxn>
                  <a:cxn ang="0">
                    <a:pos x="32" y="18"/>
                  </a:cxn>
                </a:cxnLst>
                <a:rect l="0" t="0" r="r" b="b"/>
                <a:pathLst>
                  <a:path w="35" h="21">
                    <a:moveTo>
                      <a:pt x="32" y="18"/>
                    </a:moveTo>
                    <a:lnTo>
                      <a:pt x="28" y="11"/>
                    </a:lnTo>
                    <a:lnTo>
                      <a:pt x="21" y="7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4" y="14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21" y="21"/>
                    </a:lnTo>
                    <a:lnTo>
                      <a:pt x="25" y="21"/>
                    </a:lnTo>
                    <a:lnTo>
                      <a:pt x="28" y="21"/>
                    </a:lnTo>
                    <a:lnTo>
                      <a:pt x="32" y="21"/>
                    </a:lnTo>
                    <a:lnTo>
                      <a:pt x="35" y="21"/>
                    </a:lnTo>
                    <a:lnTo>
                      <a:pt x="32" y="1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1" name="Freeform 369"/>
              <p:cNvSpPr>
                <a:spLocks/>
              </p:cNvSpPr>
              <p:nvPr userDrawn="1"/>
            </p:nvSpPr>
            <p:spPr bwMode="gray">
              <a:xfrm>
                <a:off x="991" y="-2748"/>
                <a:ext cx="18" cy="18"/>
              </a:xfrm>
              <a:custGeom>
                <a:avLst/>
                <a:gdLst/>
                <a:ahLst/>
                <a:cxnLst>
                  <a:cxn ang="0">
                    <a:pos x="10" y="18"/>
                  </a:cxn>
                  <a:cxn ang="0">
                    <a:pos x="14" y="18"/>
                  </a:cxn>
                  <a:cxn ang="0">
                    <a:pos x="18" y="14"/>
                  </a:cxn>
                  <a:cxn ang="0">
                    <a:pos x="18" y="7"/>
                  </a:cxn>
                  <a:cxn ang="0">
                    <a:pos x="18" y="4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0" y="14"/>
                  </a:cxn>
                  <a:cxn ang="0">
                    <a:pos x="3" y="18"/>
                  </a:cxn>
                  <a:cxn ang="0">
                    <a:pos x="10" y="18"/>
                  </a:cxn>
                </a:cxnLst>
                <a:rect l="0" t="0" r="r" b="b"/>
                <a:pathLst>
                  <a:path w="18" h="18">
                    <a:moveTo>
                      <a:pt x="10" y="18"/>
                    </a:moveTo>
                    <a:lnTo>
                      <a:pt x="14" y="18"/>
                    </a:lnTo>
                    <a:lnTo>
                      <a:pt x="18" y="14"/>
                    </a:lnTo>
                    <a:lnTo>
                      <a:pt x="18" y="7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3" y="18"/>
                    </a:lnTo>
                    <a:lnTo>
                      <a:pt x="10" y="1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2" name="Freeform 370"/>
              <p:cNvSpPr>
                <a:spLocks/>
              </p:cNvSpPr>
              <p:nvPr userDrawn="1"/>
            </p:nvSpPr>
            <p:spPr bwMode="gray">
              <a:xfrm>
                <a:off x="1019" y="-2737"/>
                <a:ext cx="21" cy="14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4" y="10"/>
                  </a:cxn>
                  <a:cxn ang="0">
                    <a:pos x="7" y="14"/>
                  </a:cxn>
                  <a:cxn ang="0">
                    <a:pos x="11" y="14"/>
                  </a:cxn>
                  <a:cxn ang="0">
                    <a:pos x="14" y="14"/>
                  </a:cxn>
                  <a:cxn ang="0">
                    <a:pos x="18" y="10"/>
                  </a:cxn>
                  <a:cxn ang="0">
                    <a:pos x="21" y="7"/>
                  </a:cxn>
                  <a:cxn ang="0">
                    <a:pos x="18" y="3"/>
                  </a:cxn>
                  <a:cxn ang="0">
                    <a:pos x="14" y="0"/>
                  </a:cxn>
                  <a:cxn ang="0">
                    <a:pos x="11" y="0"/>
                  </a:cxn>
                  <a:cxn ang="0">
                    <a:pos x="4" y="0"/>
                  </a:cxn>
                  <a:cxn ang="0">
                    <a:pos x="0" y="7"/>
                  </a:cxn>
                </a:cxnLst>
                <a:rect l="0" t="0" r="r" b="b"/>
                <a:pathLst>
                  <a:path w="21" h="14">
                    <a:moveTo>
                      <a:pt x="0" y="7"/>
                    </a:moveTo>
                    <a:lnTo>
                      <a:pt x="4" y="10"/>
                    </a:lnTo>
                    <a:lnTo>
                      <a:pt x="7" y="14"/>
                    </a:lnTo>
                    <a:lnTo>
                      <a:pt x="11" y="14"/>
                    </a:lnTo>
                    <a:lnTo>
                      <a:pt x="14" y="14"/>
                    </a:lnTo>
                    <a:lnTo>
                      <a:pt x="18" y="10"/>
                    </a:lnTo>
                    <a:lnTo>
                      <a:pt x="21" y="7"/>
                    </a:lnTo>
                    <a:lnTo>
                      <a:pt x="18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0" y="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3" name="Freeform 371"/>
              <p:cNvSpPr>
                <a:spLocks/>
              </p:cNvSpPr>
              <p:nvPr userDrawn="1"/>
            </p:nvSpPr>
            <p:spPr bwMode="gray">
              <a:xfrm>
                <a:off x="1047" y="-2790"/>
                <a:ext cx="14" cy="7"/>
              </a:xfrm>
              <a:custGeom>
                <a:avLst/>
                <a:gdLst/>
                <a:ahLst/>
                <a:cxnLst>
                  <a:cxn ang="0">
                    <a:pos x="7" y="7"/>
                  </a:cxn>
                  <a:cxn ang="0">
                    <a:pos x="11" y="7"/>
                  </a:cxn>
                  <a:cxn ang="0">
                    <a:pos x="14" y="3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4" y="7"/>
                  </a:cxn>
                  <a:cxn ang="0">
                    <a:pos x="7" y="7"/>
                  </a:cxn>
                </a:cxnLst>
                <a:rect l="0" t="0" r="r" b="b"/>
                <a:pathLst>
                  <a:path w="14" h="7">
                    <a:moveTo>
                      <a:pt x="7" y="7"/>
                    </a:moveTo>
                    <a:lnTo>
                      <a:pt x="11" y="7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7"/>
                    </a:lnTo>
                    <a:lnTo>
                      <a:pt x="7" y="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4" name="Freeform 372"/>
              <p:cNvSpPr>
                <a:spLocks/>
              </p:cNvSpPr>
              <p:nvPr userDrawn="1"/>
            </p:nvSpPr>
            <p:spPr bwMode="gray">
              <a:xfrm>
                <a:off x="892" y="-2720"/>
                <a:ext cx="18" cy="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7"/>
                  </a:cxn>
                  <a:cxn ang="0">
                    <a:pos x="11" y="7"/>
                  </a:cxn>
                  <a:cxn ang="0">
                    <a:pos x="14" y="7"/>
                  </a:cxn>
                  <a:cxn ang="0">
                    <a:pos x="18" y="7"/>
                  </a:cxn>
                  <a:cxn ang="0">
                    <a:pos x="18" y="4"/>
                  </a:cxn>
                  <a:cxn ang="0">
                    <a:pos x="14" y="0"/>
                  </a:cxn>
                  <a:cxn ang="0">
                    <a:pos x="11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18" h="7">
                    <a:moveTo>
                      <a:pt x="0" y="4"/>
                    </a:moveTo>
                    <a:lnTo>
                      <a:pt x="4" y="7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8" y="7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5" name="Freeform 373"/>
              <p:cNvSpPr>
                <a:spLocks/>
              </p:cNvSpPr>
              <p:nvPr userDrawn="1"/>
            </p:nvSpPr>
            <p:spPr bwMode="gray">
              <a:xfrm>
                <a:off x="1266" y="-2572"/>
                <a:ext cx="63" cy="46"/>
              </a:xfrm>
              <a:custGeom>
                <a:avLst/>
                <a:gdLst/>
                <a:ahLst/>
                <a:cxnLst>
                  <a:cxn ang="0">
                    <a:pos x="14" y="39"/>
                  </a:cxn>
                  <a:cxn ang="0">
                    <a:pos x="14" y="42"/>
                  </a:cxn>
                  <a:cxn ang="0">
                    <a:pos x="17" y="46"/>
                  </a:cxn>
                  <a:cxn ang="0">
                    <a:pos x="21" y="46"/>
                  </a:cxn>
                  <a:cxn ang="0">
                    <a:pos x="28" y="46"/>
                  </a:cxn>
                  <a:cxn ang="0">
                    <a:pos x="63" y="42"/>
                  </a:cxn>
                  <a:cxn ang="0">
                    <a:pos x="63" y="35"/>
                  </a:cxn>
                  <a:cxn ang="0">
                    <a:pos x="63" y="35"/>
                  </a:cxn>
                  <a:cxn ang="0">
                    <a:pos x="63" y="28"/>
                  </a:cxn>
                  <a:cxn ang="0">
                    <a:pos x="60" y="21"/>
                  </a:cxn>
                  <a:cxn ang="0">
                    <a:pos x="60" y="14"/>
                  </a:cxn>
                  <a:cxn ang="0">
                    <a:pos x="60" y="7"/>
                  </a:cxn>
                  <a:cxn ang="0">
                    <a:pos x="56" y="4"/>
                  </a:cxn>
                  <a:cxn ang="0">
                    <a:pos x="53" y="0"/>
                  </a:cxn>
                  <a:cxn ang="0">
                    <a:pos x="49" y="0"/>
                  </a:cxn>
                  <a:cxn ang="0">
                    <a:pos x="42" y="0"/>
                  </a:cxn>
                  <a:cxn ang="0">
                    <a:pos x="35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7" y="0"/>
                  </a:cxn>
                  <a:cxn ang="0">
                    <a:pos x="3" y="4"/>
                  </a:cxn>
                  <a:cxn ang="0">
                    <a:pos x="3" y="7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25"/>
                  </a:cxn>
                  <a:cxn ang="0">
                    <a:pos x="0" y="28"/>
                  </a:cxn>
                  <a:cxn ang="0">
                    <a:pos x="3" y="35"/>
                  </a:cxn>
                  <a:cxn ang="0">
                    <a:pos x="7" y="39"/>
                  </a:cxn>
                  <a:cxn ang="0">
                    <a:pos x="14" y="39"/>
                  </a:cxn>
                </a:cxnLst>
                <a:rect l="0" t="0" r="r" b="b"/>
                <a:pathLst>
                  <a:path w="63" h="46">
                    <a:moveTo>
                      <a:pt x="14" y="39"/>
                    </a:moveTo>
                    <a:lnTo>
                      <a:pt x="14" y="42"/>
                    </a:lnTo>
                    <a:lnTo>
                      <a:pt x="17" y="46"/>
                    </a:lnTo>
                    <a:lnTo>
                      <a:pt x="21" y="46"/>
                    </a:lnTo>
                    <a:lnTo>
                      <a:pt x="28" y="46"/>
                    </a:lnTo>
                    <a:lnTo>
                      <a:pt x="63" y="42"/>
                    </a:lnTo>
                    <a:lnTo>
                      <a:pt x="63" y="35"/>
                    </a:lnTo>
                    <a:lnTo>
                      <a:pt x="63" y="35"/>
                    </a:lnTo>
                    <a:lnTo>
                      <a:pt x="63" y="28"/>
                    </a:lnTo>
                    <a:lnTo>
                      <a:pt x="60" y="21"/>
                    </a:lnTo>
                    <a:lnTo>
                      <a:pt x="60" y="14"/>
                    </a:lnTo>
                    <a:lnTo>
                      <a:pt x="60" y="7"/>
                    </a:lnTo>
                    <a:lnTo>
                      <a:pt x="56" y="4"/>
                    </a:lnTo>
                    <a:lnTo>
                      <a:pt x="53" y="0"/>
                    </a:lnTo>
                    <a:lnTo>
                      <a:pt x="49" y="0"/>
                    </a:lnTo>
                    <a:lnTo>
                      <a:pt x="42" y="0"/>
                    </a:lnTo>
                    <a:lnTo>
                      <a:pt x="35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5"/>
                    </a:lnTo>
                    <a:lnTo>
                      <a:pt x="0" y="28"/>
                    </a:lnTo>
                    <a:lnTo>
                      <a:pt x="3" y="35"/>
                    </a:lnTo>
                    <a:lnTo>
                      <a:pt x="7" y="39"/>
                    </a:lnTo>
                    <a:lnTo>
                      <a:pt x="14" y="3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6" name="Freeform 374"/>
              <p:cNvSpPr>
                <a:spLocks/>
              </p:cNvSpPr>
              <p:nvPr userDrawn="1"/>
            </p:nvSpPr>
            <p:spPr bwMode="gray">
              <a:xfrm>
                <a:off x="1311" y="-2353"/>
                <a:ext cx="25" cy="31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25" y="24"/>
                  </a:cxn>
                  <a:cxn ang="0">
                    <a:pos x="25" y="21"/>
                  </a:cxn>
                  <a:cxn ang="0">
                    <a:pos x="25" y="14"/>
                  </a:cxn>
                  <a:cxn ang="0">
                    <a:pos x="25" y="10"/>
                  </a:cxn>
                  <a:cxn ang="0">
                    <a:pos x="25" y="7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7"/>
                  </a:cxn>
                  <a:cxn ang="0">
                    <a:pos x="0" y="24"/>
                  </a:cxn>
                  <a:cxn ang="0">
                    <a:pos x="4" y="28"/>
                  </a:cxn>
                  <a:cxn ang="0">
                    <a:pos x="8" y="31"/>
                  </a:cxn>
                  <a:cxn ang="0">
                    <a:pos x="8" y="31"/>
                  </a:cxn>
                  <a:cxn ang="0">
                    <a:pos x="11" y="31"/>
                  </a:cxn>
                  <a:cxn ang="0">
                    <a:pos x="15" y="31"/>
                  </a:cxn>
                  <a:cxn ang="0">
                    <a:pos x="22" y="31"/>
                  </a:cxn>
                  <a:cxn ang="0">
                    <a:pos x="25" y="28"/>
                  </a:cxn>
                  <a:cxn ang="0">
                    <a:pos x="25" y="24"/>
                  </a:cxn>
                </a:cxnLst>
                <a:rect l="0" t="0" r="r" b="b"/>
                <a:pathLst>
                  <a:path w="25" h="31">
                    <a:moveTo>
                      <a:pt x="25" y="24"/>
                    </a:moveTo>
                    <a:lnTo>
                      <a:pt x="25" y="24"/>
                    </a:lnTo>
                    <a:lnTo>
                      <a:pt x="25" y="21"/>
                    </a:lnTo>
                    <a:lnTo>
                      <a:pt x="25" y="14"/>
                    </a:lnTo>
                    <a:lnTo>
                      <a:pt x="25" y="10"/>
                    </a:lnTo>
                    <a:lnTo>
                      <a:pt x="25" y="7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4" y="28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11" y="31"/>
                    </a:lnTo>
                    <a:lnTo>
                      <a:pt x="15" y="31"/>
                    </a:lnTo>
                    <a:lnTo>
                      <a:pt x="22" y="31"/>
                    </a:lnTo>
                    <a:lnTo>
                      <a:pt x="25" y="28"/>
                    </a:lnTo>
                    <a:lnTo>
                      <a:pt x="25" y="2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7" name="Freeform 375"/>
              <p:cNvSpPr>
                <a:spLocks/>
              </p:cNvSpPr>
              <p:nvPr userDrawn="1"/>
            </p:nvSpPr>
            <p:spPr bwMode="gray">
              <a:xfrm>
                <a:off x="1227" y="-2167"/>
                <a:ext cx="28" cy="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7" y="7"/>
                  </a:cxn>
                  <a:cxn ang="0">
                    <a:pos x="14" y="7"/>
                  </a:cxn>
                  <a:cxn ang="0">
                    <a:pos x="21" y="7"/>
                  </a:cxn>
                  <a:cxn ang="0">
                    <a:pos x="28" y="4"/>
                  </a:cxn>
                  <a:cxn ang="0">
                    <a:pos x="28" y="4"/>
                  </a:cxn>
                  <a:cxn ang="0">
                    <a:pos x="28" y="0"/>
                  </a:cxn>
                  <a:cxn ang="0">
                    <a:pos x="21" y="0"/>
                  </a:cxn>
                  <a:cxn ang="0">
                    <a:pos x="14" y="0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0" y="4"/>
                  </a:cxn>
                </a:cxnLst>
                <a:rect l="0" t="0" r="r" b="b"/>
                <a:pathLst>
                  <a:path w="28" h="7">
                    <a:moveTo>
                      <a:pt x="0" y="4"/>
                    </a:moveTo>
                    <a:lnTo>
                      <a:pt x="3" y="4"/>
                    </a:lnTo>
                    <a:lnTo>
                      <a:pt x="7" y="7"/>
                    </a:lnTo>
                    <a:lnTo>
                      <a:pt x="14" y="7"/>
                    </a:lnTo>
                    <a:lnTo>
                      <a:pt x="21" y="7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8" name="Freeform 376"/>
              <p:cNvSpPr>
                <a:spLocks/>
              </p:cNvSpPr>
              <p:nvPr userDrawn="1"/>
            </p:nvSpPr>
            <p:spPr bwMode="gray">
              <a:xfrm>
                <a:off x="1269" y="-2146"/>
                <a:ext cx="11" cy="29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4" y="0"/>
                  </a:cxn>
                  <a:cxn ang="0">
                    <a:pos x="0" y="8"/>
                  </a:cxn>
                  <a:cxn ang="0">
                    <a:pos x="0" y="15"/>
                  </a:cxn>
                  <a:cxn ang="0">
                    <a:pos x="0" y="22"/>
                  </a:cxn>
                  <a:cxn ang="0">
                    <a:pos x="4" y="25"/>
                  </a:cxn>
                  <a:cxn ang="0">
                    <a:pos x="7" y="29"/>
                  </a:cxn>
                  <a:cxn ang="0">
                    <a:pos x="7" y="25"/>
                  </a:cxn>
                  <a:cxn ang="0">
                    <a:pos x="11" y="22"/>
                  </a:cxn>
                  <a:cxn ang="0">
                    <a:pos x="11" y="15"/>
                  </a:cxn>
                  <a:cxn ang="0">
                    <a:pos x="11" y="8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1" h="29">
                    <a:moveTo>
                      <a:pt x="7" y="0"/>
                    </a:moveTo>
                    <a:lnTo>
                      <a:pt x="4" y="0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0" y="22"/>
                    </a:lnTo>
                    <a:lnTo>
                      <a:pt x="4" y="25"/>
                    </a:lnTo>
                    <a:lnTo>
                      <a:pt x="7" y="29"/>
                    </a:lnTo>
                    <a:lnTo>
                      <a:pt x="7" y="25"/>
                    </a:lnTo>
                    <a:lnTo>
                      <a:pt x="11" y="22"/>
                    </a:lnTo>
                    <a:lnTo>
                      <a:pt x="11" y="15"/>
                    </a:lnTo>
                    <a:lnTo>
                      <a:pt x="11" y="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9" name="Freeform 377"/>
              <p:cNvSpPr>
                <a:spLocks/>
              </p:cNvSpPr>
              <p:nvPr userDrawn="1"/>
            </p:nvSpPr>
            <p:spPr bwMode="gray">
              <a:xfrm>
                <a:off x="1311" y="-2188"/>
                <a:ext cx="18" cy="21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4" y="4"/>
                  </a:cxn>
                  <a:cxn ang="0">
                    <a:pos x="0" y="7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4" y="21"/>
                  </a:cxn>
                  <a:cxn ang="0">
                    <a:pos x="8" y="21"/>
                  </a:cxn>
                  <a:cxn ang="0">
                    <a:pos x="11" y="21"/>
                  </a:cxn>
                  <a:cxn ang="0">
                    <a:pos x="15" y="18"/>
                  </a:cxn>
                  <a:cxn ang="0">
                    <a:pos x="18" y="11"/>
                  </a:cxn>
                  <a:cxn ang="0">
                    <a:pos x="15" y="7"/>
                  </a:cxn>
                  <a:cxn ang="0">
                    <a:pos x="11" y="4"/>
                  </a:cxn>
                  <a:cxn ang="0">
                    <a:pos x="8" y="0"/>
                  </a:cxn>
                </a:cxnLst>
                <a:rect l="0" t="0" r="r" b="b"/>
                <a:pathLst>
                  <a:path w="18" h="21">
                    <a:moveTo>
                      <a:pt x="8" y="0"/>
                    </a:moveTo>
                    <a:lnTo>
                      <a:pt x="4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4" y="21"/>
                    </a:lnTo>
                    <a:lnTo>
                      <a:pt x="8" y="21"/>
                    </a:lnTo>
                    <a:lnTo>
                      <a:pt x="11" y="21"/>
                    </a:lnTo>
                    <a:lnTo>
                      <a:pt x="15" y="18"/>
                    </a:lnTo>
                    <a:lnTo>
                      <a:pt x="18" y="11"/>
                    </a:lnTo>
                    <a:lnTo>
                      <a:pt x="15" y="7"/>
                    </a:lnTo>
                    <a:lnTo>
                      <a:pt x="11" y="4"/>
                    </a:lnTo>
                    <a:lnTo>
                      <a:pt x="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50" name="Freeform 378"/>
              <p:cNvSpPr>
                <a:spLocks/>
              </p:cNvSpPr>
              <p:nvPr userDrawn="1"/>
            </p:nvSpPr>
            <p:spPr bwMode="gray">
              <a:xfrm>
                <a:off x="1301" y="-2864"/>
                <a:ext cx="243" cy="282"/>
              </a:xfrm>
              <a:custGeom>
                <a:avLst/>
                <a:gdLst/>
                <a:ahLst/>
                <a:cxnLst>
                  <a:cxn ang="0">
                    <a:pos x="42" y="204"/>
                  </a:cxn>
                  <a:cxn ang="0">
                    <a:pos x="42" y="218"/>
                  </a:cxn>
                  <a:cxn ang="0">
                    <a:pos x="42" y="229"/>
                  </a:cxn>
                  <a:cxn ang="0">
                    <a:pos x="28" y="218"/>
                  </a:cxn>
                  <a:cxn ang="0">
                    <a:pos x="21" y="225"/>
                  </a:cxn>
                  <a:cxn ang="0">
                    <a:pos x="10" y="236"/>
                  </a:cxn>
                  <a:cxn ang="0">
                    <a:pos x="10" y="260"/>
                  </a:cxn>
                  <a:cxn ang="0">
                    <a:pos x="35" y="268"/>
                  </a:cxn>
                  <a:cxn ang="0">
                    <a:pos x="49" y="275"/>
                  </a:cxn>
                  <a:cxn ang="0">
                    <a:pos x="70" y="278"/>
                  </a:cxn>
                  <a:cxn ang="0">
                    <a:pos x="81" y="264"/>
                  </a:cxn>
                  <a:cxn ang="0">
                    <a:pos x="84" y="239"/>
                  </a:cxn>
                  <a:cxn ang="0">
                    <a:pos x="106" y="229"/>
                  </a:cxn>
                  <a:cxn ang="0">
                    <a:pos x="116" y="208"/>
                  </a:cxn>
                  <a:cxn ang="0">
                    <a:pos x="120" y="197"/>
                  </a:cxn>
                  <a:cxn ang="0">
                    <a:pos x="113" y="190"/>
                  </a:cxn>
                  <a:cxn ang="0">
                    <a:pos x="127" y="179"/>
                  </a:cxn>
                  <a:cxn ang="0">
                    <a:pos x="155" y="172"/>
                  </a:cxn>
                  <a:cxn ang="0">
                    <a:pos x="162" y="162"/>
                  </a:cxn>
                  <a:cxn ang="0">
                    <a:pos x="180" y="144"/>
                  </a:cxn>
                  <a:cxn ang="0">
                    <a:pos x="208" y="123"/>
                  </a:cxn>
                  <a:cxn ang="0">
                    <a:pos x="225" y="112"/>
                  </a:cxn>
                  <a:cxn ang="0">
                    <a:pos x="218" y="105"/>
                  </a:cxn>
                  <a:cxn ang="0">
                    <a:pos x="204" y="98"/>
                  </a:cxn>
                  <a:cxn ang="0">
                    <a:pos x="211" y="91"/>
                  </a:cxn>
                  <a:cxn ang="0">
                    <a:pos x="211" y="84"/>
                  </a:cxn>
                  <a:cxn ang="0">
                    <a:pos x="243" y="84"/>
                  </a:cxn>
                  <a:cxn ang="0">
                    <a:pos x="232" y="46"/>
                  </a:cxn>
                  <a:cxn ang="0">
                    <a:pos x="225" y="28"/>
                  </a:cxn>
                  <a:cxn ang="0">
                    <a:pos x="201" y="7"/>
                  </a:cxn>
                  <a:cxn ang="0">
                    <a:pos x="183" y="3"/>
                  </a:cxn>
                  <a:cxn ang="0">
                    <a:pos x="141" y="0"/>
                  </a:cxn>
                  <a:cxn ang="0">
                    <a:pos x="116" y="10"/>
                  </a:cxn>
                  <a:cxn ang="0">
                    <a:pos x="95" y="21"/>
                  </a:cxn>
                  <a:cxn ang="0">
                    <a:pos x="74" y="35"/>
                  </a:cxn>
                  <a:cxn ang="0">
                    <a:pos x="56" y="35"/>
                  </a:cxn>
                  <a:cxn ang="0">
                    <a:pos x="49" y="49"/>
                  </a:cxn>
                  <a:cxn ang="0">
                    <a:pos x="56" y="77"/>
                  </a:cxn>
                  <a:cxn ang="0">
                    <a:pos x="67" y="74"/>
                  </a:cxn>
                  <a:cxn ang="0">
                    <a:pos x="88" y="77"/>
                  </a:cxn>
                  <a:cxn ang="0">
                    <a:pos x="141" y="84"/>
                  </a:cxn>
                  <a:cxn ang="0">
                    <a:pos x="130" y="91"/>
                  </a:cxn>
                  <a:cxn ang="0">
                    <a:pos x="109" y="98"/>
                  </a:cxn>
                  <a:cxn ang="0">
                    <a:pos x="88" y="120"/>
                  </a:cxn>
                  <a:cxn ang="0">
                    <a:pos x="84" y="144"/>
                  </a:cxn>
                  <a:cxn ang="0">
                    <a:pos x="74" y="127"/>
                  </a:cxn>
                  <a:cxn ang="0">
                    <a:pos x="60" y="116"/>
                  </a:cxn>
                  <a:cxn ang="0">
                    <a:pos x="60" y="137"/>
                  </a:cxn>
                  <a:cxn ang="0">
                    <a:pos x="53" y="172"/>
                  </a:cxn>
                  <a:cxn ang="0">
                    <a:pos x="70" y="172"/>
                  </a:cxn>
                  <a:cxn ang="0">
                    <a:pos x="56" y="183"/>
                  </a:cxn>
                  <a:cxn ang="0">
                    <a:pos x="42" y="183"/>
                  </a:cxn>
                  <a:cxn ang="0">
                    <a:pos x="28" y="201"/>
                  </a:cxn>
                </a:cxnLst>
                <a:rect l="0" t="0" r="r" b="b"/>
                <a:pathLst>
                  <a:path w="243" h="282">
                    <a:moveTo>
                      <a:pt x="28" y="208"/>
                    </a:moveTo>
                    <a:lnTo>
                      <a:pt x="39" y="204"/>
                    </a:lnTo>
                    <a:lnTo>
                      <a:pt x="39" y="204"/>
                    </a:lnTo>
                    <a:lnTo>
                      <a:pt x="39" y="201"/>
                    </a:lnTo>
                    <a:lnTo>
                      <a:pt x="42" y="204"/>
                    </a:lnTo>
                    <a:lnTo>
                      <a:pt x="42" y="204"/>
                    </a:lnTo>
                    <a:lnTo>
                      <a:pt x="42" y="208"/>
                    </a:lnTo>
                    <a:lnTo>
                      <a:pt x="39" y="208"/>
                    </a:lnTo>
                    <a:lnTo>
                      <a:pt x="39" y="211"/>
                    </a:lnTo>
                    <a:lnTo>
                      <a:pt x="39" y="211"/>
                    </a:lnTo>
                    <a:lnTo>
                      <a:pt x="39" y="215"/>
                    </a:lnTo>
                    <a:lnTo>
                      <a:pt x="42" y="21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46" y="225"/>
                    </a:lnTo>
                    <a:lnTo>
                      <a:pt x="46" y="229"/>
                    </a:lnTo>
                    <a:lnTo>
                      <a:pt x="46" y="229"/>
                    </a:lnTo>
                    <a:lnTo>
                      <a:pt x="42" y="229"/>
                    </a:lnTo>
                    <a:lnTo>
                      <a:pt x="42" y="229"/>
                    </a:lnTo>
                    <a:lnTo>
                      <a:pt x="39" y="229"/>
                    </a:lnTo>
                    <a:lnTo>
                      <a:pt x="35" y="229"/>
                    </a:lnTo>
                    <a:lnTo>
                      <a:pt x="32" y="225"/>
                    </a:lnTo>
                    <a:lnTo>
                      <a:pt x="28" y="218"/>
                    </a:lnTo>
                    <a:lnTo>
                      <a:pt x="28" y="218"/>
                    </a:lnTo>
                    <a:lnTo>
                      <a:pt x="25" y="218"/>
                    </a:lnTo>
                    <a:lnTo>
                      <a:pt x="21" y="218"/>
                    </a:lnTo>
                    <a:lnTo>
                      <a:pt x="21" y="218"/>
                    </a:lnTo>
                    <a:lnTo>
                      <a:pt x="18" y="225"/>
                    </a:lnTo>
                    <a:lnTo>
                      <a:pt x="21" y="225"/>
                    </a:lnTo>
                    <a:lnTo>
                      <a:pt x="21" y="225"/>
                    </a:lnTo>
                    <a:lnTo>
                      <a:pt x="25" y="229"/>
                    </a:lnTo>
                    <a:lnTo>
                      <a:pt x="25" y="229"/>
                    </a:lnTo>
                    <a:lnTo>
                      <a:pt x="21" y="232"/>
                    </a:lnTo>
                    <a:lnTo>
                      <a:pt x="18" y="232"/>
                    </a:lnTo>
                    <a:lnTo>
                      <a:pt x="14" y="232"/>
                    </a:lnTo>
                    <a:lnTo>
                      <a:pt x="10" y="236"/>
                    </a:lnTo>
                    <a:lnTo>
                      <a:pt x="3" y="239"/>
                    </a:lnTo>
                    <a:lnTo>
                      <a:pt x="0" y="250"/>
                    </a:lnTo>
                    <a:lnTo>
                      <a:pt x="0" y="250"/>
                    </a:lnTo>
                    <a:lnTo>
                      <a:pt x="0" y="253"/>
                    </a:lnTo>
                    <a:lnTo>
                      <a:pt x="3" y="257"/>
                    </a:lnTo>
                    <a:lnTo>
                      <a:pt x="10" y="260"/>
                    </a:lnTo>
                    <a:lnTo>
                      <a:pt x="18" y="264"/>
                    </a:lnTo>
                    <a:lnTo>
                      <a:pt x="18" y="264"/>
                    </a:lnTo>
                    <a:lnTo>
                      <a:pt x="21" y="268"/>
                    </a:lnTo>
                    <a:lnTo>
                      <a:pt x="25" y="268"/>
                    </a:lnTo>
                    <a:lnTo>
                      <a:pt x="28" y="271"/>
                    </a:lnTo>
                    <a:lnTo>
                      <a:pt x="35" y="268"/>
                    </a:lnTo>
                    <a:lnTo>
                      <a:pt x="35" y="268"/>
                    </a:lnTo>
                    <a:lnTo>
                      <a:pt x="39" y="268"/>
                    </a:lnTo>
                    <a:lnTo>
                      <a:pt x="42" y="268"/>
                    </a:lnTo>
                    <a:lnTo>
                      <a:pt x="46" y="271"/>
                    </a:lnTo>
                    <a:lnTo>
                      <a:pt x="49" y="275"/>
                    </a:lnTo>
                    <a:lnTo>
                      <a:pt x="49" y="275"/>
                    </a:lnTo>
                    <a:lnTo>
                      <a:pt x="49" y="278"/>
                    </a:lnTo>
                    <a:lnTo>
                      <a:pt x="53" y="278"/>
                    </a:lnTo>
                    <a:lnTo>
                      <a:pt x="53" y="282"/>
                    </a:lnTo>
                    <a:lnTo>
                      <a:pt x="60" y="282"/>
                    </a:lnTo>
                    <a:lnTo>
                      <a:pt x="63" y="282"/>
                    </a:lnTo>
                    <a:lnTo>
                      <a:pt x="70" y="278"/>
                    </a:lnTo>
                    <a:lnTo>
                      <a:pt x="74" y="278"/>
                    </a:lnTo>
                    <a:lnTo>
                      <a:pt x="74" y="275"/>
                    </a:lnTo>
                    <a:lnTo>
                      <a:pt x="77" y="275"/>
                    </a:lnTo>
                    <a:lnTo>
                      <a:pt x="81" y="271"/>
                    </a:lnTo>
                    <a:lnTo>
                      <a:pt x="81" y="264"/>
                    </a:lnTo>
                    <a:lnTo>
                      <a:pt x="81" y="264"/>
                    </a:lnTo>
                    <a:lnTo>
                      <a:pt x="81" y="257"/>
                    </a:lnTo>
                    <a:lnTo>
                      <a:pt x="81" y="253"/>
                    </a:lnTo>
                    <a:lnTo>
                      <a:pt x="77" y="250"/>
                    </a:lnTo>
                    <a:lnTo>
                      <a:pt x="81" y="246"/>
                    </a:lnTo>
                    <a:lnTo>
                      <a:pt x="81" y="243"/>
                    </a:lnTo>
                    <a:lnTo>
                      <a:pt x="84" y="239"/>
                    </a:lnTo>
                    <a:lnTo>
                      <a:pt x="84" y="236"/>
                    </a:lnTo>
                    <a:lnTo>
                      <a:pt x="92" y="239"/>
                    </a:lnTo>
                    <a:lnTo>
                      <a:pt x="92" y="236"/>
                    </a:lnTo>
                    <a:lnTo>
                      <a:pt x="95" y="236"/>
                    </a:lnTo>
                    <a:lnTo>
                      <a:pt x="102" y="232"/>
                    </a:lnTo>
                    <a:lnTo>
                      <a:pt x="106" y="229"/>
                    </a:lnTo>
                    <a:lnTo>
                      <a:pt x="109" y="218"/>
                    </a:lnTo>
                    <a:lnTo>
                      <a:pt x="109" y="218"/>
                    </a:lnTo>
                    <a:lnTo>
                      <a:pt x="113" y="218"/>
                    </a:lnTo>
                    <a:lnTo>
                      <a:pt x="116" y="215"/>
                    </a:lnTo>
                    <a:lnTo>
                      <a:pt x="116" y="211"/>
                    </a:lnTo>
                    <a:lnTo>
                      <a:pt x="116" y="208"/>
                    </a:lnTo>
                    <a:lnTo>
                      <a:pt x="120" y="208"/>
                    </a:lnTo>
                    <a:lnTo>
                      <a:pt x="123" y="204"/>
                    </a:lnTo>
                    <a:lnTo>
                      <a:pt x="127" y="204"/>
                    </a:lnTo>
                    <a:lnTo>
                      <a:pt x="127" y="201"/>
                    </a:lnTo>
                    <a:lnTo>
                      <a:pt x="123" y="201"/>
                    </a:lnTo>
                    <a:lnTo>
                      <a:pt x="120" y="197"/>
                    </a:lnTo>
                    <a:lnTo>
                      <a:pt x="116" y="197"/>
                    </a:lnTo>
                    <a:lnTo>
                      <a:pt x="113" y="197"/>
                    </a:lnTo>
                    <a:lnTo>
                      <a:pt x="113" y="197"/>
                    </a:lnTo>
                    <a:lnTo>
                      <a:pt x="113" y="194"/>
                    </a:lnTo>
                    <a:lnTo>
                      <a:pt x="113" y="190"/>
                    </a:lnTo>
                    <a:lnTo>
                      <a:pt x="113" y="190"/>
                    </a:lnTo>
                    <a:lnTo>
                      <a:pt x="120" y="190"/>
                    </a:lnTo>
                    <a:lnTo>
                      <a:pt x="120" y="190"/>
                    </a:lnTo>
                    <a:lnTo>
                      <a:pt x="123" y="190"/>
                    </a:lnTo>
                    <a:lnTo>
                      <a:pt x="123" y="186"/>
                    </a:lnTo>
                    <a:lnTo>
                      <a:pt x="127" y="183"/>
                    </a:lnTo>
                    <a:lnTo>
                      <a:pt x="127" y="179"/>
                    </a:lnTo>
                    <a:lnTo>
                      <a:pt x="130" y="179"/>
                    </a:lnTo>
                    <a:lnTo>
                      <a:pt x="134" y="176"/>
                    </a:lnTo>
                    <a:lnTo>
                      <a:pt x="137" y="172"/>
                    </a:lnTo>
                    <a:lnTo>
                      <a:pt x="141" y="172"/>
                    </a:lnTo>
                    <a:lnTo>
                      <a:pt x="148" y="169"/>
                    </a:lnTo>
                    <a:lnTo>
                      <a:pt x="155" y="172"/>
                    </a:lnTo>
                    <a:lnTo>
                      <a:pt x="155" y="172"/>
                    </a:lnTo>
                    <a:lnTo>
                      <a:pt x="158" y="169"/>
                    </a:lnTo>
                    <a:lnTo>
                      <a:pt x="162" y="165"/>
                    </a:lnTo>
                    <a:lnTo>
                      <a:pt x="162" y="165"/>
                    </a:lnTo>
                    <a:lnTo>
                      <a:pt x="162" y="162"/>
                    </a:lnTo>
                    <a:lnTo>
                      <a:pt x="162" y="162"/>
                    </a:lnTo>
                    <a:lnTo>
                      <a:pt x="165" y="158"/>
                    </a:lnTo>
                    <a:lnTo>
                      <a:pt x="169" y="158"/>
                    </a:lnTo>
                    <a:lnTo>
                      <a:pt x="176" y="148"/>
                    </a:lnTo>
                    <a:lnTo>
                      <a:pt x="173" y="144"/>
                    </a:lnTo>
                    <a:lnTo>
                      <a:pt x="173" y="144"/>
                    </a:lnTo>
                    <a:lnTo>
                      <a:pt x="180" y="144"/>
                    </a:lnTo>
                    <a:lnTo>
                      <a:pt x="183" y="141"/>
                    </a:lnTo>
                    <a:lnTo>
                      <a:pt x="194" y="134"/>
                    </a:lnTo>
                    <a:lnTo>
                      <a:pt x="194" y="134"/>
                    </a:lnTo>
                    <a:lnTo>
                      <a:pt x="197" y="130"/>
                    </a:lnTo>
                    <a:lnTo>
                      <a:pt x="201" y="127"/>
                    </a:lnTo>
                    <a:lnTo>
                      <a:pt x="208" y="123"/>
                    </a:lnTo>
                    <a:lnTo>
                      <a:pt x="222" y="120"/>
                    </a:lnTo>
                    <a:lnTo>
                      <a:pt x="222" y="120"/>
                    </a:lnTo>
                    <a:lnTo>
                      <a:pt x="225" y="120"/>
                    </a:lnTo>
                    <a:lnTo>
                      <a:pt x="225" y="116"/>
                    </a:lnTo>
                    <a:lnTo>
                      <a:pt x="229" y="116"/>
                    </a:lnTo>
                    <a:lnTo>
                      <a:pt x="225" y="112"/>
                    </a:lnTo>
                    <a:lnTo>
                      <a:pt x="211" y="112"/>
                    </a:lnTo>
                    <a:lnTo>
                      <a:pt x="211" y="112"/>
                    </a:lnTo>
                    <a:lnTo>
                      <a:pt x="211" y="109"/>
                    </a:lnTo>
                    <a:lnTo>
                      <a:pt x="211" y="109"/>
                    </a:lnTo>
                    <a:lnTo>
                      <a:pt x="215" y="105"/>
                    </a:lnTo>
                    <a:lnTo>
                      <a:pt x="218" y="105"/>
                    </a:lnTo>
                    <a:lnTo>
                      <a:pt x="218" y="105"/>
                    </a:lnTo>
                    <a:lnTo>
                      <a:pt x="218" y="102"/>
                    </a:lnTo>
                    <a:lnTo>
                      <a:pt x="215" y="102"/>
                    </a:lnTo>
                    <a:lnTo>
                      <a:pt x="204" y="102"/>
                    </a:lnTo>
                    <a:lnTo>
                      <a:pt x="204" y="98"/>
                    </a:lnTo>
                    <a:lnTo>
                      <a:pt x="204" y="98"/>
                    </a:lnTo>
                    <a:lnTo>
                      <a:pt x="208" y="95"/>
                    </a:lnTo>
                    <a:lnTo>
                      <a:pt x="208" y="95"/>
                    </a:lnTo>
                    <a:lnTo>
                      <a:pt x="211" y="95"/>
                    </a:lnTo>
                    <a:lnTo>
                      <a:pt x="211" y="95"/>
                    </a:lnTo>
                    <a:lnTo>
                      <a:pt x="215" y="95"/>
                    </a:lnTo>
                    <a:lnTo>
                      <a:pt x="211" y="91"/>
                    </a:lnTo>
                    <a:lnTo>
                      <a:pt x="211" y="91"/>
                    </a:lnTo>
                    <a:lnTo>
                      <a:pt x="208" y="91"/>
                    </a:lnTo>
                    <a:lnTo>
                      <a:pt x="208" y="88"/>
                    </a:lnTo>
                    <a:lnTo>
                      <a:pt x="208" y="84"/>
                    </a:lnTo>
                    <a:lnTo>
                      <a:pt x="208" y="84"/>
                    </a:lnTo>
                    <a:lnTo>
                      <a:pt x="211" y="84"/>
                    </a:lnTo>
                    <a:lnTo>
                      <a:pt x="215" y="84"/>
                    </a:lnTo>
                    <a:lnTo>
                      <a:pt x="218" y="84"/>
                    </a:lnTo>
                    <a:lnTo>
                      <a:pt x="222" y="88"/>
                    </a:lnTo>
                    <a:lnTo>
                      <a:pt x="225" y="88"/>
                    </a:lnTo>
                    <a:lnTo>
                      <a:pt x="232" y="88"/>
                    </a:lnTo>
                    <a:lnTo>
                      <a:pt x="243" y="84"/>
                    </a:lnTo>
                    <a:lnTo>
                      <a:pt x="236" y="70"/>
                    </a:lnTo>
                    <a:lnTo>
                      <a:pt x="232" y="70"/>
                    </a:lnTo>
                    <a:lnTo>
                      <a:pt x="229" y="67"/>
                    </a:lnTo>
                    <a:lnTo>
                      <a:pt x="229" y="60"/>
                    </a:lnTo>
                    <a:lnTo>
                      <a:pt x="229" y="56"/>
                    </a:lnTo>
                    <a:lnTo>
                      <a:pt x="232" y="46"/>
                    </a:lnTo>
                    <a:lnTo>
                      <a:pt x="232" y="39"/>
                    </a:lnTo>
                    <a:lnTo>
                      <a:pt x="229" y="31"/>
                    </a:lnTo>
                    <a:lnTo>
                      <a:pt x="225" y="31"/>
                    </a:lnTo>
                    <a:lnTo>
                      <a:pt x="222" y="28"/>
                    </a:lnTo>
                    <a:lnTo>
                      <a:pt x="222" y="31"/>
                    </a:lnTo>
                    <a:lnTo>
                      <a:pt x="225" y="28"/>
                    </a:lnTo>
                    <a:lnTo>
                      <a:pt x="222" y="24"/>
                    </a:lnTo>
                    <a:lnTo>
                      <a:pt x="218" y="21"/>
                    </a:lnTo>
                    <a:lnTo>
                      <a:pt x="215" y="17"/>
                    </a:lnTo>
                    <a:lnTo>
                      <a:pt x="211" y="10"/>
                    </a:lnTo>
                    <a:lnTo>
                      <a:pt x="208" y="7"/>
                    </a:lnTo>
                    <a:lnTo>
                      <a:pt x="201" y="7"/>
                    </a:lnTo>
                    <a:lnTo>
                      <a:pt x="197" y="7"/>
                    </a:lnTo>
                    <a:lnTo>
                      <a:pt x="190" y="7"/>
                    </a:lnTo>
                    <a:lnTo>
                      <a:pt x="190" y="7"/>
                    </a:lnTo>
                    <a:lnTo>
                      <a:pt x="183" y="14"/>
                    </a:lnTo>
                    <a:lnTo>
                      <a:pt x="183" y="3"/>
                    </a:lnTo>
                    <a:lnTo>
                      <a:pt x="183" y="3"/>
                    </a:lnTo>
                    <a:lnTo>
                      <a:pt x="176" y="3"/>
                    </a:lnTo>
                    <a:lnTo>
                      <a:pt x="169" y="3"/>
                    </a:lnTo>
                    <a:lnTo>
                      <a:pt x="158" y="0"/>
                    </a:lnTo>
                    <a:lnTo>
                      <a:pt x="151" y="0"/>
                    </a:lnTo>
                    <a:lnTo>
                      <a:pt x="148" y="0"/>
                    </a:lnTo>
                    <a:lnTo>
                      <a:pt x="141" y="0"/>
                    </a:lnTo>
                    <a:lnTo>
                      <a:pt x="134" y="0"/>
                    </a:lnTo>
                    <a:lnTo>
                      <a:pt x="130" y="3"/>
                    </a:lnTo>
                    <a:lnTo>
                      <a:pt x="127" y="3"/>
                    </a:lnTo>
                    <a:lnTo>
                      <a:pt x="127" y="14"/>
                    </a:lnTo>
                    <a:lnTo>
                      <a:pt x="123" y="7"/>
                    </a:lnTo>
                    <a:lnTo>
                      <a:pt x="116" y="10"/>
                    </a:lnTo>
                    <a:lnTo>
                      <a:pt x="109" y="14"/>
                    </a:lnTo>
                    <a:lnTo>
                      <a:pt x="106" y="17"/>
                    </a:lnTo>
                    <a:lnTo>
                      <a:pt x="106" y="17"/>
                    </a:lnTo>
                    <a:lnTo>
                      <a:pt x="102" y="28"/>
                    </a:lnTo>
                    <a:lnTo>
                      <a:pt x="99" y="21"/>
                    </a:lnTo>
                    <a:lnTo>
                      <a:pt x="95" y="21"/>
                    </a:lnTo>
                    <a:lnTo>
                      <a:pt x="92" y="24"/>
                    </a:lnTo>
                    <a:lnTo>
                      <a:pt x="88" y="28"/>
                    </a:lnTo>
                    <a:lnTo>
                      <a:pt x="81" y="28"/>
                    </a:lnTo>
                    <a:lnTo>
                      <a:pt x="77" y="28"/>
                    </a:lnTo>
                    <a:lnTo>
                      <a:pt x="74" y="31"/>
                    </a:lnTo>
                    <a:lnTo>
                      <a:pt x="74" y="35"/>
                    </a:lnTo>
                    <a:lnTo>
                      <a:pt x="74" y="35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63" y="42"/>
                    </a:lnTo>
                    <a:lnTo>
                      <a:pt x="60" y="39"/>
                    </a:lnTo>
                    <a:lnTo>
                      <a:pt x="56" y="35"/>
                    </a:lnTo>
                    <a:lnTo>
                      <a:pt x="53" y="39"/>
                    </a:lnTo>
                    <a:lnTo>
                      <a:pt x="49" y="42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9" y="49"/>
                    </a:lnTo>
                    <a:lnTo>
                      <a:pt x="46" y="56"/>
                    </a:lnTo>
                    <a:lnTo>
                      <a:pt x="46" y="56"/>
                    </a:lnTo>
                    <a:lnTo>
                      <a:pt x="46" y="60"/>
                    </a:lnTo>
                    <a:lnTo>
                      <a:pt x="46" y="67"/>
                    </a:lnTo>
                    <a:lnTo>
                      <a:pt x="56" y="77"/>
                    </a:lnTo>
                    <a:lnTo>
                      <a:pt x="56" y="77"/>
                    </a:lnTo>
                    <a:lnTo>
                      <a:pt x="60" y="77"/>
                    </a:lnTo>
                    <a:lnTo>
                      <a:pt x="60" y="77"/>
                    </a:lnTo>
                    <a:lnTo>
                      <a:pt x="63" y="74"/>
                    </a:lnTo>
                    <a:lnTo>
                      <a:pt x="63" y="74"/>
                    </a:lnTo>
                    <a:lnTo>
                      <a:pt x="67" y="74"/>
                    </a:lnTo>
                    <a:lnTo>
                      <a:pt x="67" y="74"/>
                    </a:lnTo>
                    <a:lnTo>
                      <a:pt x="70" y="74"/>
                    </a:lnTo>
                    <a:lnTo>
                      <a:pt x="74" y="77"/>
                    </a:lnTo>
                    <a:lnTo>
                      <a:pt x="74" y="77"/>
                    </a:lnTo>
                    <a:lnTo>
                      <a:pt x="81" y="77"/>
                    </a:lnTo>
                    <a:lnTo>
                      <a:pt x="84" y="77"/>
                    </a:lnTo>
                    <a:lnTo>
                      <a:pt x="88" y="77"/>
                    </a:lnTo>
                    <a:lnTo>
                      <a:pt x="92" y="77"/>
                    </a:lnTo>
                    <a:lnTo>
                      <a:pt x="95" y="81"/>
                    </a:lnTo>
                    <a:lnTo>
                      <a:pt x="99" y="84"/>
                    </a:lnTo>
                    <a:lnTo>
                      <a:pt x="137" y="81"/>
                    </a:lnTo>
                    <a:lnTo>
                      <a:pt x="141" y="81"/>
                    </a:lnTo>
                    <a:lnTo>
                      <a:pt x="141" y="84"/>
                    </a:lnTo>
                    <a:lnTo>
                      <a:pt x="137" y="84"/>
                    </a:lnTo>
                    <a:lnTo>
                      <a:pt x="137" y="88"/>
                    </a:lnTo>
                    <a:lnTo>
                      <a:pt x="134" y="88"/>
                    </a:lnTo>
                    <a:lnTo>
                      <a:pt x="137" y="91"/>
                    </a:lnTo>
                    <a:lnTo>
                      <a:pt x="134" y="91"/>
                    </a:lnTo>
                    <a:lnTo>
                      <a:pt x="130" y="91"/>
                    </a:lnTo>
                    <a:lnTo>
                      <a:pt x="127" y="95"/>
                    </a:lnTo>
                    <a:lnTo>
                      <a:pt x="123" y="98"/>
                    </a:lnTo>
                    <a:lnTo>
                      <a:pt x="123" y="98"/>
                    </a:lnTo>
                    <a:lnTo>
                      <a:pt x="120" y="102"/>
                    </a:lnTo>
                    <a:lnTo>
                      <a:pt x="116" y="102"/>
                    </a:lnTo>
                    <a:lnTo>
                      <a:pt x="109" y="98"/>
                    </a:lnTo>
                    <a:lnTo>
                      <a:pt x="92" y="102"/>
                    </a:lnTo>
                    <a:lnTo>
                      <a:pt x="92" y="102"/>
                    </a:lnTo>
                    <a:lnTo>
                      <a:pt x="92" y="105"/>
                    </a:lnTo>
                    <a:lnTo>
                      <a:pt x="88" y="112"/>
                    </a:lnTo>
                    <a:lnTo>
                      <a:pt x="88" y="112"/>
                    </a:lnTo>
                    <a:lnTo>
                      <a:pt x="88" y="120"/>
                    </a:lnTo>
                    <a:lnTo>
                      <a:pt x="84" y="123"/>
                    </a:lnTo>
                    <a:lnTo>
                      <a:pt x="84" y="127"/>
                    </a:lnTo>
                    <a:lnTo>
                      <a:pt x="84" y="134"/>
                    </a:lnTo>
                    <a:lnTo>
                      <a:pt x="84" y="141"/>
                    </a:lnTo>
                    <a:lnTo>
                      <a:pt x="84" y="144"/>
                    </a:lnTo>
                    <a:lnTo>
                      <a:pt x="84" y="144"/>
                    </a:lnTo>
                    <a:lnTo>
                      <a:pt x="81" y="148"/>
                    </a:lnTo>
                    <a:lnTo>
                      <a:pt x="81" y="151"/>
                    </a:lnTo>
                    <a:lnTo>
                      <a:pt x="77" y="151"/>
                    </a:lnTo>
                    <a:lnTo>
                      <a:pt x="77" y="148"/>
                    </a:lnTo>
                    <a:lnTo>
                      <a:pt x="74" y="127"/>
                    </a:lnTo>
                    <a:lnTo>
                      <a:pt x="74" y="127"/>
                    </a:lnTo>
                    <a:lnTo>
                      <a:pt x="74" y="123"/>
                    </a:lnTo>
                    <a:lnTo>
                      <a:pt x="70" y="120"/>
                    </a:lnTo>
                    <a:lnTo>
                      <a:pt x="67" y="116"/>
                    </a:lnTo>
                    <a:lnTo>
                      <a:pt x="63" y="112"/>
                    </a:lnTo>
                    <a:lnTo>
                      <a:pt x="63" y="112"/>
                    </a:lnTo>
                    <a:lnTo>
                      <a:pt x="60" y="116"/>
                    </a:lnTo>
                    <a:lnTo>
                      <a:pt x="56" y="116"/>
                    </a:lnTo>
                    <a:lnTo>
                      <a:pt x="53" y="123"/>
                    </a:lnTo>
                    <a:lnTo>
                      <a:pt x="53" y="123"/>
                    </a:lnTo>
                    <a:lnTo>
                      <a:pt x="56" y="130"/>
                    </a:lnTo>
                    <a:lnTo>
                      <a:pt x="60" y="137"/>
                    </a:lnTo>
                    <a:lnTo>
                      <a:pt x="60" y="137"/>
                    </a:lnTo>
                    <a:lnTo>
                      <a:pt x="63" y="141"/>
                    </a:lnTo>
                    <a:lnTo>
                      <a:pt x="63" y="144"/>
                    </a:lnTo>
                    <a:lnTo>
                      <a:pt x="60" y="148"/>
                    </a:lnTo>
                    <a:lnTo>
                      <a:pt x="56" y="151"/>
                    </a:lnTo>
                    <a:lnTo>
                      <a:pt x="53" y="172"/>
                    </a:lnTo>
                    <a:lnTo>
                      <a:pt x="53" y="172"/>
                    </a:lnTo>
                    <a:lnTo>
                      <a:pt x="56" y="172"/>
                    </a:lnTo>
                    <a:lnTo>
                      <a:pt x="63" y="172"/>
                    </a:lnTo>
                    <a:lnTo>
                      <a:pt x="67" y="172"/>
                    </a:lnTo>
                    <a:lnTo>
                      <a:pt x="67" y="172"/>
                    </a:lnTo>
                    <a:lnTo>
                      <a:pt x="70" y="172"/>
                    </a:lnTo>
                    <a:lnTo>
                      <a:pt x="70" y="172"/>
                    </a:lnTo>
                    <a:lnTo>
                      <a:pt x="74" y="172"/>
                    </a:lnTo>
                    <a:lnTo>
                      <a:pt x="70" y="176"/>
                    </a:lnTo>
                    <a:lnTo>
                      <a:pt x="67" y="176"/>
                    </a:lnTo>
                    <a:lnTo>
                      <a:pt x="67" y="179"/>
                    </a:lnTo>
                    <a:lnTo>
                      <a:pt x="60" y="179"/>
                    </a:lnTo>
                    <a:lnTo>
                      <a:pt x="56" y="183"/>
                    </a:lnTo>
                    <a:lnTo>
                      <a:pt x="53" y="186"/>
                    </a:lnTo>
                    <a:lnTo>
                      <a:pt x="46" y="186"/>
                    </a:lnTo>
                    <a:lnTo>
                      <a:pt x="42" y="186"/>
                    </a:lnTo>
                    <a:lnTo>
                      <a:pt x="42" y="186"/>
                    </a:lnTo>
                    <a:lnTo>
                      <a:pt x="42" y="183"/>
                    </a:lnTo>
                    <a:lnTo>
                      <a:pt x="42" y="183"/>
                    </a:lnTo>
                    <a:lnTo>
                      <a:pt x="39" y="183"/>
                    </a:lnTo>
                    <a:lnTo>
                      <a:pt x="35" y="186"/>
                    </a:lnTo>
                    <a:lnTo>
                      <a:pt x="32" y="194"/>
                    </a:lnTo>
                    <a:lnTo>
                      <a:pt x="32" y="197"/>
                    </a:lnTo>
                    <a:lnTo>
                      <a:pt x="28" y="197"/>
                    </a:lnTo>
                    <a:lnTo>
                      <a:pt x="28" y="201"/>
                    </a:lnTo>
                    <a:lnTo>
                      <a:pt x="25" y="204"/>
                    </a:lnTo>
                    <a:lnTo>
                      <a:pt x="28" y="208"/>
                    </a:lnTo>
                    <a:lnTo>
                      <a:pt x="28" y="20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0196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451" name="Freeform 379"/>
            <p:cNvSpPr>
              <a:spLocks noEditPoints="1"/>
            </p:cNvSpPr>
            <p:nvPr userDrawn="1"/>
          </p:nvSpPr>
          <p:spPr bwMode="gray">
            <a:xfrm>
              <a:off x="385" y="1639"/>
              <a:ext cx="895" cy="1053"/>
            </a:xfrm>
            <a:custGeom>
              <a:avLst/>
              <a:gdLst/>
              <a:ahLst/>
              <a:cxnLst>
                <a:cxn ang="0">
                  <a:pos x="388" y="521"/>
                </a:cxn>
                <a:cxn ang="0">
                  <a:pos x="377" y="595"/>
                </a:cxn>
                <a:cxn ang="0">
                  <a:pos x="416" y="715"/>
                </a:cxn>
                <a:cxn ang="0">
                  <a:pos x="409" y="859"/>
                </a:cxn>
                <a:cxn ang="0">
                  <a:pos x="535" y="1057"/>
                </a:cxn>
                <a:cxn ang="0">
                  <a:pos x="655" y="979"/>
                </a:cxn>
                <a:cxn ang="0">
                  <a:pos x="698" y="916"/>
                </a:cxn>
                <a:cxn ang="0">
                  <a:pos x="757" y="799"/>
                </a:cxn>
                <a:cxn ang="0">
                  <a:pos x="757" y="662"/>
                </a:cxn>
                <a:cxn ang="0">
                  <a:pos x="909" y="436"/>
                </a:cxn>
                <a:cxn ang="0">
                  <a:pos x="810" y="384"/>
                </a:cxn>
                <a:cxn ang="0">
                  <a:pos x="754" y="296"/>
                </a:cxn>
                <a:cxn ang="0">
                  <a:pos x="659" y="105"/>
                </a:cxn>
                <a:cxn ang="0">
                  <a:pos x="514" y="95"/>
                </a:cxn>
                <a:cxn ang="0">
                  <a:pos x="416" y="74"/>
                </a:cxn>
                <a:cxn ang="0">
                  <a:pos x="391" y="42"/>
                </a:cxn>
                <a:cxn ang="0">
                  <a:pos x="296" y="10"/>
                </a:cxn>
                <a:cxn ang="0">
                  <a:pos x="155" y="24"/>
                </a:cxn>
                <a:cxn ang="0">
                  <a:pos x="70" y="148"/>
                </a:cxn>
                <a:cxn ang="0">
                  <a:pos x="7" y="250"/>
                </a:cxn>
                <a:cxn ang="0">
                  <a:pos x="0" y="341"/>
                </a:cxn>
                <a:cxn ang="0">
                  <a:pos x="63" y="422"/>
                </a:cxn>
                <a:cxn ang="0">
                  <a:pos x="233" y="486"/>
                </a:cxn>
                <a:cxn ang="0">
                  <a:pos x="380" y="447"/>
                </a:cxn>
                <a:cxn ang="0">
                  <a:pos x="669" y="884"/>
                </a:cxn>
                <a:cxn ang="0">
                  <a:pos x="620" y="863"/>
                </a:cxn>
                <a:cxn ang="0">
                  <a:pos x="426" y="433"/>
                </a:cxn>
                <a:cxn ang="0">
                  <a:pos x="511" y="789"/>
                </a:cxn>
                <a:cxn ang="0">
                  <a:pos x="447" y="599"/>
                </a:cxn>
                <a:cxn ang="0">
                  <a:pos x="433" y="570"/>
                </a:cxn>
                <a:cxn ang="0">
                  <a:pos x="553" y="803"/>
                </a:cxn>
                <a:cxn ang="0">
                  <a:pos x="592" y="806"/>
                </a:cxn>
                <a:cxn ang="0">
                  <a:pos x="659" y="577"/>
                </a:cxn>
                <a:cxn ang="0">
                  <a:pos x="497" y="447"/>
                </a:cxn>
                <a:cxn ang="0">
                  <a:pos x="416" y="232"/>
                </a:cxn>
                <a:cxn ang="0">
                  <a:pos x="469" y="954"/>
                </a:cxn>
                <a:cxn ang="0">
                  <a:pos x="525" y="810"/>
                </a:cxn>
                <a:cxn ang="0">
                  <a:pos x="567" y="817"/>
                </a:cxn>
                <a:cxn ang="0">
                  <a:pos x="447" y="250"/>
                </a:cxn>
                <a:cxn ang="0">
                  <a:pos x="373" y="151"/>
                </a:cxn>
                <a:cxn ang="0">
                  <a:pos x="377" y="179"/>
                </a:cxn>
                <a:cxn ang="0">
                  <a:pos x="359" y="102"/>
                </a:cxn>
                <a:cxn ang="0">
                  <a:pos x="229" y="373"/>
                </a:cxn>
                <a:cxn ang="0">
                  <a:pos x="151" y="444"/>
                </a:cxn>
                <a:cxn ang="0">
                  <a:pos x="88" y="327"/>
                </a:cxn>
                <a:cxn ang="0">
                  <a:pos x="78" y="338"/>
                </a:cxn>
                <a:cxn ang="0">
                  <a:pos x="78" y="373"/>
                </a:cxn>
                <a:cxn ang="0">
                  <a:pos x="127" y="398"/>
                </a:cxn>
                <a:cxn ang="0">
                  <a:pos x="134" y="440"/>
                </a:cxn>
                <a:cxn ang="0">
                  <a:pos x="144" y="436"/>
                </a:cxn>
                <a:cxn ang="0">
                  <a:pos x="187" y="359"/>
                </a:cxn>
                <a:cxn ang="0">
                  <a:pos x="247" y="345"/>
                </a:cxn>
                <a:cxn ang="0">
                  <a:pos x="67" y="348"/>
                </a:cxn>
                <a:cxn ang="0">
                  <a:pos x="39" y="327"/>
                </a:cxn>
                <a:cxn ang="0">
                  <a:pos x="99" y="436"/>
                </a:cxn>
                <a:cxn ang="0">
                  <a:pos x="155" y="454"/>
                </a:cxn>
                <a:cxn ang="0">
                  <a:pos x="183" y="391"/>
                </a:cxn>
                <a:cxn ang="0">
                  <a:pos x="250" y="398"/>
                </a:cxn>
                <a:cxn ang="0">
                  <a:pos x="338" y="380"/>
                </a:cxn>
                <a:cxn ang="0">
                  <a:pos x="388" y="595"/>
                </a:cxn>
                <a:cxn ang="0">
                  <a:pos x="423" y="803"/>
                </a:cxn>
                <a:cxn ang="0">
                  <a:pos x="666" y="880"/>
                </a:cxn>
              </a:cxnLst>
              <a:rect l="0" t="0" r="r" b="b"/>
              <a:pathLst>
                <a:path w="927" h="1067">
                  <a:moveTo>
                    <a:pt x="402" y="440"/>
                  </a:moveTo>
                  <a:lnTo>
                    <a:pt x="395" y="436"/>
                  </a:lnTo>
                  <a:lnTo>
                    <a:pt x="388" y="440"/>
                  </a:lnTo>
                  <a:lnTo>
                    <a:pt x="384" y="444"/>
                  </a:lnTo>
                  <a:lnTo>
                    <a:pt x="380" y="447"/>
                  </a:lnTo>
                  <a:lnTo>
                    <a:pt x="377" y="451"/>
                  </a:lnTo>
                  <a:lnTo>
                    <a:pt x="373" y="454"/>
                  </a:lnTo>
                  <a:lnTo>
                    <a:pt x="373" y="458"/>
                  </a:lnTo>
                  <a:lnTo>
                    <a:pt x="370" y="472"/>
                  </a:lnTo>
                  <a:lnTo>
                    <a:pt x="363" y="493"/>
                  </a:lnTo>
                  <a:lnTo>
                    <a:pt x="363" y="493"/>
                  </a:lnTo>
                  <a:lnTo>
                    <a:pt x="363" y="496"/>
                  </a:lnTo>
                  <a:lnTo>
                    <a:pt x="363" y="500"/>
                  </a:lnTo>
                  <a:lnTo>
                    <a:pt x="366" y="503"/>
                  </a:lnTo>
                  <a:lnTo>
                    <a:pt x="373" y="507"/>
                  </a:lnTo>
                  <a:lnTo>
                    <a:pt x="373" y="507"/>
                  </a:lnTo>
                  <a:lnTo>
                    <a:pt x="377" y="507"/>
                  </a:lnTo>
                  <a:lnTo>
                    <a:pt x="380" y="510"/>
                  </a:lnTo>
                  <a:lnTo>
                    <a:pt x="384" y="514"/>
                  </a:lnTo>
                  <a:lnTo>
                    <a:pt x="380" y="521"/>
                  </a:lnTo>
                  <a:lnTo>
                    <a:pt x="384" y="521"/>
                  </a:lnTo>
                  <a:lnTo>
                    <a:pt x="391" y="521"/>
                  </a:lnTo>
                  <a:lnTo>
                    <a:pt x="402" y="521"/>
                  </a:lnTo>
                  <a:lnTo>
                    <a:pt x="388" y="521"/>
                  </a:lnTo>
                  <a:lnTo>
                    <a:pt x="380" y="521"/>
                  </a:lnTo>
                  <a:lnTo>
                    <a:pt x="380" y="521"/>
                  </a:lnTo>
                  <a:lnTo>
                    <a:pt x="377" y="521"/>
                  </a:lnTo>
                  <a:lnTo>
                    <a:pt x="373" y="521"/>
                  </a:lnTo>
                  <a:lnTo>
                    <a:pt x="370" y="525"/>
                  </a:lnTo>
                  <a:lnTo>
                    <a:pt x="366" y="528"/>
                  </a:lnTo>
                  <a:lnTo>
                    <a:pt x="363" y="535"/>
                  </a:lnTo>
                  <a:lnTo>
                    <a:pt x="384" y="539"/>
                  </a:lnTo>
                  <a:lnTo>
                    <a:pt x="384" y="535"/>
                  </a:lnTo>
                  <a:lnTo>
                    <a:pt x="388" y="535"/>
                  </a:lnTo>
                  <a:lnTo>
                    <a:pt x="384" y="539"/>
                  </a:lnTo>
                  <a:lnTo>
                    <a:pt x="384" y="539"/>
                  </a:lnTo>
                  <a:lnTo>
                    <a:pt x="380" y="539"/>
                  </a:lnTo>
                  <a:lnTo>
                    <a:pt x="363" y="535"/>
                  </a:lnTo>
                  <a:lnTo>
                    <a:pt x="356" y="563"/>
                  </a:lnTo>
                  <a:lnTo>
                    <a:pt x="352" y="567"/>
                  </a:lnTo>
                  <a:lnTo>
                    <a:pt x="352" y="567"/>
                  </a:lnTo>
                  <a:lnTo>
                    <a:pt x="356" y="567"/>
                  </a:lnTo>
                  <a:lnTo>
                    <a:pt x="359" y="577"/>
                  </a:lnTo>
                  <a:lnTo>
                    <a:pt x="366" y="584"/>
                  </a:lnTo>
                  <a:lnTo>
                    <a:pt x="370" y="588"/>
                  </a:lnTo>
                  <a:lnTo>
                    <a:pt x="373" y="588"/>
                  </a:lnTo>
                  <a:lnTo>
                    <a:pt x="373" y="591"/>
                  </a:lnTo>
                  <a:lnTo>
                    <a:pt x="377" y="595"/>
                  </a:lnTo>
                  <a:lnTo>
                    <a:pt x="377" y="595"/>
                  </a:lnTo>
                  <a:lnTo>
                    <a:pt x="377" y="606"/>
                  </a:lnTo>
                  <a:lnTo>
                    <a:pt x="380" y="606"/>
                  </a:lnTo>
                  <a:lnTo>
                    <a:pt x="380" y="606"/>
                  </a:lnTo>
                  <a:lnTo>
                    <a:pt x="380" y="609"/>
                  </a:lnTo>
                  <a:lnTo>
                    <a:pt x="391" y="623"/>
                  </a:lnTo>
                  <a:lnTo>
                    <a:pt x="402" y="616"/>
                  </a:lnTo>
                  <a:lnTo>
                    <a:pt x="409" y="616"/>
                  </a:lnTo>
                  <a:lnTo>
                    <a:pt x="412" y="613"/>
                  </a:lnTo>
                  <a:lnTo>
                    <a:pt x="409" y="613"/>
                  </a:lnTo>
                  <a:lnTo>
                    <a:pt x="405" y="616"/>
                  </a:lnTo>
                  <a:lnTo>
                    <a:pt x="391" y="623"/>
                  </a:lnTo>
                  <a:lnTo>
                    <a:pt x="391" y="623"/>
                  </a:lnTo>
                  <a:lnTo>
                    <a:pt x="395" y="637"/>
                  </a:lnTo>
                  <a:lnTo>
                    <a:pt x="395" y="648"/>
                  </a:lnTo>
                  <a:lnTo>
                    <a:pt x="395" y="655"/>
                  </a:lnTo>
                  <a:lnTo>
                    <a:pt x="405" y="658"/>
                  </a:lnTo>
                  <a:lnTo>
                    <a:pt x="416" y="683"/>
                  </a:lnTo>
                  <a:lnTo>
                    <a:pt x="419" y="694"/>
                  </a:lnTo>
                  <a:lnTo>
                    <a:pt x="419" y="704"/>
                  </a:lnTo>
                  <a:lnTo>
                    <a:pt x="419" y="708"/>
                  </a:lnTo>
                  <a:lnTo>
                    <a:pt x="419" y="711"/>
                  </a:lnTo>
                  <a:lnTo>
                    <a:pt x="419" y="715"/>
                  </a:lnTo>
                  <a:lnTo>
                    <a:pt x="416" y="715"/>
                  </a:lnTo>
                  <a:lnTo>
                    <a:pt x="416" y="715"/>
                  </a:lnTo>
                  <a:lnTo>
                    <a:pt x="409" y="725"/>
                  </a:lnTo>
                  <a:lnTo>
                    <a:pt x="405" y="732"/>
                  </a:lnTo>
                  <a:lnTo>
                    <a:pt x="402" y="743"/>
                  </a:lnTo>
                  <a:lnTo>
                    <a:pt x="402" y="747"/>
                  </a:lnTo>
                  <a:lnTo>
                    <a:pt x="402" y="750"/>
                  </a:lnTo>
                  <a:lnTo>
                    <a:pt x="402" y="754"/>
                  </a:lnTo>
                  <a:lnTo>
                    <a:pt x="398" y="761"/>
                  </a:lnTo>
                  <a:lnTo>
                    <a:pt x="398" y="768"/>
                  </a:lnTo>
                  <a:lnTo>
                    <a:pt x="395" y="778"/>
                  </a:lnTo>
                  <a:lnTo>
                    <a:pt x="391" y="785"/>
                  </a:lnTo>
                  <a:lnTo>
                    <a:pt x="391" y="792"/>
                  </a:lnTo>
                  <a:lnTo>
                    <a:pt x="391" y="796"/>
                  </a:lnTo>
                  <a:lnTo>
                    <a:pt x="391" y="796"/>
                  </a:lnTo>
                  <a:lnTo>
                    <a:pt x="391" y="796"/>
                  </a:lnTo>
                  <a:lnTo>
                    <a:pt x="388" y="803"/>
                  </a:lnTo>
                  <a:lnTo>
                    <a:pt x="391" y="806"/>
                  </a:lnTo>
                  <a:lnTo>
                    <a:pt x="391" y="810"/>
                  </a:lnTo>
                  <a:lnTo>
                    <a:pt x="395" y="817"/>
                  </a:lnTo>
                  <a:lnTo>
                    <a:pt x="398" y="824"/>
                  </a:lnTo>
                  <a:lnTo>
                    <a:pt x="402" y="835"/>
                  </a:lnTo>
                  <a:lnTo>
                    <a:pt x="405" y="842"/>
                  </a:lnTo>
                  <a:lnTo>
                    <a:pt x="409" y="849"/>
                  </a:lnTo>
                  <a:lnTo>
                    <a:pt x="409" y="859"/>
                  </a:lnTo>
                  <a:lnTo>
                    <a:pt x="416" y="877"/>
                  </a:lnTo>
                  <a:lnTo>
                    <a:pt x="423" y="902"/>
                  </a:lnTo>
                  <a:lnTo>
                    <a:pt x="430" y="923"/>
                  </a:lnTo>
                  <a:lnTo>
                    <a:pt x="437" y="937"/>
                  </a:lnTo>
                  <a:lnTo>
                    <a:pt x="440" y="937"/>
                  </a:lnTo>
                  <a:lnTo>
                    <a:pt x="440" y="944"/>
                  </a:lnTo>
                  <a:lnTo>
                    <a:pt x="444" y="951"/>
                  </a:lnTo>
                  <a:lnTo>
                    <a:pt x="447" y="958"/>
                  </a:lnTo>
                  <a:lnTo>
                    <a:pt x="451" y="961"/>
                  </a:lnTo>
                  <a:lnTo>
                    <a:pt x="451" y="968"/>
                  </a:lnTo>
                  <a:lnTo>
                    <a:pt x="451" y="968"/>
                  </a:lnTo>
                  <a:lnTo>
                    <a:pt x="462" y="997"/>
                  </a:lnTo>
                  <a:lnTo>
                    <a:pt x="472" y="1014"/>
                  </a:lnTo>
                  <a:lnTo>
                    <a:pt x="472" y="1049"/>
                  </a:lnTo>
                  <a:lnTo>
                    <a:pt x="472" y="1049"/>
                  </a:lnTo>
                  <a:lnTo>
                    <a:pt x="476" y="1053"/>
                  </a:lnTo>
                  <a:lnTo>
                    <a:pt x="479" y="1057"/>
                  </a:lnTo>
                  <a:lnTo>
                    <a:pt x="486" y="1060"/>
                  </a:lnTo>
                  <a:lnTo>
                    <a:pt x="497" y="1064"/>
                  </a:lnTo>
                  <a:lnTo>
                    <a:pt x="511" y="1067"/>
                  </a:lnTo>
                  <a:lnTo>
                    <a:pt x="514" y="1067"/>
                  </a:lnTo>
                  <a:lnTo>
                    <a:pt x="518" y="1064"/>
                  </a:lnTo>
                  <a:lnTo>
                    <a:pt x="525" y="1060"/>
                  </a:lnTo>
                  <a:lnTo>
                    <a:pt x="535" y="1057"/>
                  </a:lnTo>
                  <a:lnTo>
                    <a:pt x="546" y="1053"/>
                  </a:lnTo>
                  <a:lnTo>
                    <a:pt x="553" y="1053"/>
                  </a:lnTo>
                  <a:lnTo>
                    <a:pt x="557" y="1053"/>
                  </a:lnTo>
                  <a:lnTo>
                    <a:pt x="560" y="1053"/>
                  </a:lnTo>
                  <a:lnTo>
                    <a:pt x="567" y="1053"/>
                  </a:lnTo>
                  <a:lnTo>
                    <a:pt x="578" y="1053"/>
                  </a:lnTo>
                  <a:lnTo>
                    <a:pt x="592" y="1049"/>
                  </a:lnTo>
                  <a:lnTo>
                    <a:pt x="602" y="1042"/>
                  </a:lnTo>
                  <a:lnTo>
                    <a:pt x="602" y="1039"/>
                  </a:lnTo>
                  <a:lnTo>
                    <a:pt x="606" y="1039"/>
                  </a:lnTo>
                  <a:lnTo>
                    <a:pt x="609" y="1035"/>
                  </a:lnTo>
                  <a:lnTo>
                    <a:pt x="613" y="1028"/>
                  </a:lnTo>
                  <a:lnTo>
                    <a:pt x="617" y="1025"/>
                  </a:lnTo>
                  <a:lnTo>
                    <a:pt x="617" y="1025"/>
                  </a:lnTo>
                  <a:lnTo>
                    <a:pt x="620" y="1021"/>
                  </a:lnTo>
                  <a:lnTo>
                    <a:pt x="627" y="1014"/>
                  </a:lnTo>
                  <a:lnTo>
                    <a:pt x="631" y="1007"/>
                  </a:lnTo>
                  <a:lnTo>
                    <a:pt x="638" y="1000"/>
                  </a:lnTo>
                  <a:lnTo>
                    <a:pt x="641" y="997"/>
                  </a:lnTo>
                  <a:lnTo>
                    <a:pt x="645" y="990"/>
                  </a:lnTo>
                  <a:lnTo>
                    <a:pt x="648" y="990"/>
                  </a:lnTo>
                  <a:lnTo>
                    <a:pt x="648" y="986"/>
                  </a:lnTo>
                  <a:lnTo>
                    <a:pt x="652" y="986"/>
                  </a:lnTo>
                  <a:lnTo>
                    <a:pt x="655" y="979"/>
                  </a:lnTo>
                  <a:lnTo>
                    <a:pt x="659" y="976"/>
                  </a:lnTo>
                  <a:lnTo>
                    <a:pt x="662" y="972"/>
                  </a:lnTo>
                  <a:lnTo>
                    <a:pt x="662" y="972"/>
                  </a:lnTo>
                  <a:lnTo>
                    <a:pt x="662" y="972"/>
                  </a:lnTo>
                  <a:lnTo>
                    <a:pt x="669" y="968"/>
                  </a:lnTo>
                  <a:lnTo>
                    <a:pt x="673" y="961"/>
                  </a:lnTo>
                  <a:lnTo>
                    <a:pt x="676" y="958"/>
                  </a:lnTo>
                  <a:lnTo>
                    <a:pt x="680" y="954"/>
                  </a:lnTo>
                  <a:lnTo>
                    <a:pt x="680" y="954"/>
                  </a:lnTo>
                  <a:lnTo>
                    <a:pt x="683" y="951"/>
                  </a:lnTo>
                  <a:lnTo>
                    <a:pt x="687" y="944"/>
                  </a:lnTo>
                  <a:lnTo>
                    <a:pt x="687" y="937"/>
                  </a:lnTo>
                  <a:lnTo>
                    <a:pt x="687" y="933"/>
                  </a:lnTo>
                  <a:lnTo>
                    <a:pt x="687" y="933"/>
                  </a:lnTo>
                  <a:lnTo>
                    <a:pt x="687" y="933"/>
                  </a:lnTo>
                  <a:lnTo>
                    <a:pt x="687" y="930"/>
                  </a:lnTo>
                  <a:lnTo>
                    <a:pt x="687" y="930"/>
                  </a:lnTo>
                  <a:lnTo>
                    <a:pt x="687" y="926"/>
                  </a:lnTo>
                  <a:lnTo>
                    <a:pt x="687" y="926"/>
                  </a:lnTo>
                  <a:lnTo>
                    <a:pt x="687" y="923"/>
                  </a:lnTo>
                  <a:lnTo>
                    <a:pt x="687" y="923"/>
                  </a:lnTo>
                  <a:lnTo>
                    <a:pt x="690" y="919"/>
                  </a:lnTo>
                  <a:lnTo>
                    <a:pt x="698" y="916"/>
                  </a:lnTo>
                  <a:lnTo>
                    <a:pt x="698" y="916"/>
                  </a:lnTo>
                  <a:lnTo>
                    <a:pt x="705" y="912"/>
                  </a:lnTo>
                  <a:lnTo>
                    <a:pt x="708" y="912"/>
                  </a:lnTo>
                  <a:lnTo>
                    <a:pt x="712" y="905"/>
                  </a:lnTo>
                  <a:lnTo>
                    <a:pt x="712" y="905"/>
                  </a:lnTo>
                  <a:lnTo>
                    <a:pt x="715" y="898"/>
                  </a:lnTo>
                  <a:lnTo>
                    <a:pt x="715" y="891"/>
                  </a:lnTo>
                  <a:lnTo>
                    <a:pt x="712" y="891"/>
                  </a:lnTo>
                  <a:lnTo>
                    <a:pt x="712" y="884"/>
                  </a:lnTo>
                  <a:lnTo>
                    <a:pt x="712" y="877"/>
                  </a:lnTo>
                  <a:lnTo>
                    <a:pt x="712" y="866"/>
                  </a:lnTo>
                  <a:lnTo>
                    <a:pt x="712" y="856"/>
                  </a:lnTo>
                  <a:lnTo>
                    <a:pt x="712" y="845"/>
                  </a:lnTo>
                  <a:lnTo>
                    <a:pt x="712" y="842"/>
                  </a:lnTo>
                  <a:lnTo>
                    <a:pt x="715" y="838"/>
                  </a:lnTo>
                  <a:lnTo>
                    <a:pt x="719" y="831"/>
                  </a:lnTo>
                  <a:lnTo>
                    <a:pt x="722" y="828"/>
                  </a:lnTo>
                  <a:lnTo>
                    <a:pt x="726" y="828"/>
                  </a:lnTo>
                  <a:lnTo>
                    <a:pt x="729" y="824"/>
                  </a:lnTo>
                  <a:lnTo>
                    <a:pt x="736" y="820"/>
                  </a:lnTo>
                  <a:lnTo>
                    <a:pt x="740" y="810"/>
                  </a:lnTo>
                  <a:lnTo>
                    <a:pt x="743" y="810"/>
                  </a:lnTo>
                  <a:lnTo>
                    <a:pt x="747" y="806"/>
                  </a:lnTo>
                  <a:lnTo>
                    <a:pt x="750" y="803"/>
                  </a:lnTo>
                  <a:lnTo>
                    <a:pt x="757" y="799"/>
                  </a:lnTo>
                  <a:lnTo>
                    <a:pt x="757" y="799"/>
                  </a:lnTo>
                  <a:lnTo>
                    <a:pt x="761" y="796"/>
                  </a:lnTo>
                  <a:lnTo>
                    <a:pt x="764" y="796"/>
                  </a:lnTo>
                  <a:lnTo>
                    <a:pt x="772" y="792"/>
                  </a:lnTo>
                  <a:lnTo>
                    <a:pt x="775" y="789"/>
                  </a:lnTo>
                  <a:lnTo>
                    <a:pt x="779" y="785"/>
                  </a:lnTo>
                  <a:lnTo>
                    <a:pt x="782" y="778"/>
                  </a:lnTo>
                  <a:lnTo>
                    <a:pt x="786" y="768"/>
                  </a:lnTo>
                  <a:lnTo>
                    <a:pt x="782" y="754"/>
                  </a:lnTo>
                  <a:lnTo>
                    <a:pt x="782" y="754"/>
                  </a:lnTo>
                  <a:lnTo>
                    <a:pt x="782" y="747"/>
                  </a:lnTo>
                  <a:lnTo>
                    <a:pt x="782" y="739"/>
                  </a:lnTo>
                  <a:lnTo>
                    <a:pt x="782" y="732"/>
                  </a:lnTo>
                  <a:lnTo>
                    <a:pt x="782" y="722"/>
                  </a:lnTo>
                  <a:lnTo>
                    <a:pt x="782" y="715"/>
                  </a:lnTo>
                  <a:lnTo>
                    <a:pt x="782" y="711"/>
                  </a:lnTo>
                  <a:lnTo>
                    <a:pt x="761" y="718"/>
                  </a:lnTo>
                  <a:lnTo>
                    <a:pt x="740" y="722"/>
                  </a:lnTo>
                  <a:lnTo>
                    <a:pt x="761" y="718"/>
                  </a:lnTo>
                  <a:lnTo>
                    <a:pt x="782" y="711"/>
                  </a:lnTo>
                  <a:lnTo>
                    <a:pt x="764" y="683"/>
                  </a:lnTo>
                  <a:lnTo>
                    <a:pt x="761" y="665"/>
                  </a:lnTo>
                  <a:lnTo>
                    <a:pt x="761" y="662"/>
                  </a:lnTo>
                  <a:lnTo>
                    <a:pt x="757" y="662"/>
                  </a:lnTo>
                  <a:lnTo>
                    <a:pt x="757" y="655"/>
                  </a:lnTo>
                  <a:lnTo>
                    <a:pt x="754" y="651"/>
                  </a:lnTo>
                  <a:lnTo>
                    <a:pt x="754" y="644"/>
                  </a:lnTo>
                  <a:lnTo>
                    <a:pt x="764" y="623"/>
                  </a:lnTo>
                  <a:lnTo>
                    <a:pt x="750" y="616"/>
                  </a:lnTo>
                  <a:lnTo>
                    <a:pt x="750" y="616"/>
                  </a:lnTo>
                  <a:lnTo>
                    <a:pt x="750" y="613"/>
                  </a:lnTo>
                  <a:lnTo>
                    <a:pt x="750" y="613"/>
                  </a:lnTo>
                  <a:lnTo>
                    <a:pt x="750" y="613"/>
                  </a:lnTo>
                  <a:lnTo>
                    <a:pt x="764" y="623"/>
                  </a:lnTo>
                  <a:lnTo>
                    <a:pt x="768" y="613"/>
                  </a:lnTo>
                  <a:lnTo>
                    <a:pt x="782" y="595"/>
                  </a:lnTo>
                  <a:lnTo>
                    <a:pt x="803" y="563"/>
                  </a:lnTo>
                  <a:lnTo>
                    <a:pt x="807" y="563"/>
                  </a:lnTo>
                  <a:lnTo>
                    <a:pt x="831" y="546"/>
                  </a:lnTo>
                  <a:lnTo>
                    <a:pt x="835" y="542"/>
                  </a:lnTo>
                  <a:lnTo>
                    <a:pt x="849" y="528"/>
                  </a:lnTo>
                  <a:lnTo>
                    <a:pt x="863" y="514"/>
                  </a:lnTo>
                  <a:lnTo>
                    <a:pt x="877" y="496"/>
                  </a:lnTo>
                  <a:lnTo>
                    <a:pt x="888" y="479"/>
                  </a:lnTo>
                  <a:lnTo>
                    <a:pt x="895" y="468"/>
                  </a:lnTo>
                  <a:lnTo>
                    <a:pt x="902" y="458"/>
                  </a:lnTo>
                  <a:lnTo>
                    <a:pt x="905" y="447"/>
                  </a:lnTo>
                  <a:lnTo>
                    <a:pt x="909" y="436"/>
                  </a:lnTo>
                  <a:lnTo>
                    <a:pt x="912" y="429"/>
                  </a:lnTo>
                  <a:lnTo>
                    <a:pt x="916" y="426"/>
                  </a:lnTo>
                  <a:lnTo>
                    <a:pt x="916" y="422"/>
                  </a:lnTo>
                  <a:lnTo>
                    <a:pt x="923" y="408"/>
                  </a:lnTo>
                  <a:lnTo>
                    <a:pt x="927" y="391"/>
                  </a:lnTo>
                  <a:lnTo>
                    <a:pt x="916" y="391"/>
                  </a:lnTo>
                  <a:lnTo>
                    <a:pt x="916" y="391"/>
                  </a:lnTo>
                  <a:lnTo>
                    <a:pt x="912" y="391"/>
                  </a:lnTo>
                  <a:lnTo>
                    <a:pt x="905" y="394"/>
                  </a:lnTo>
                  <a:lnTo>
                    <a:pt x="898" y="394"/>
                  </a:lnTo>
                  <a:lnTo>
                    <a:pt x="891" y="394"/>
                  </a:lnTo>
                  <a:lnTo>
                    <a:pt x="884" y="398"/>
                  </a:lnTo>
                  <a:lnTo>
                    <a:pt x="874" y="398"/>
                  </a:lnTo>
                  <a:lnTo>
                    <a:pt x="863" y="398"/>
                  </a:lnTo>
                  <a:lnTo>
                    <a:pt x="856" y="401"/>
                  </a:lnTo>
                  <a:lnTo>
                    <a:pt x="856" y="401"/>
                  </a:lnTo>
                  <a:lnTo>
                    <a:pt x="831" y="405"/>
                  </a:lnTo>
                  <a:lnTo>
                    <a:pt x="831" y="405"/>
                  </a:lnTo>
                  <a:lnTo>
                    <a:pt x="828" y="401"/>
                  </a:lnTo>
                  <a:lnTo>
                    <a:pt x="824" y="398"/>
                  </a:lnTo>
                  <a:lnTo>
                    <a:pt x="817" y="408"/>
                  </a:lnTo>
                  <a:lnTo>
                    <a:pt x="803" y="408"/>
                  </a:lnTo>
                  <a:lnTo>
                    <a:pt x="800" y="394"/>
                  </a:lnTo>
                  <a:lnTo>
                    <a:pt x="810" y="384"/>
                  </a:lnTo>
                  <a:lnTo>
                    <a:pt x="810" y="387"/>
                  </a:lnTo>
                  <a:lnTo>
                    <a:pt x="817" y="384"/>
                  </a:lnTo>
                  <a:lnTo>
                    <a:pt x="817" y="380"/>
                  </a:lnTo>
                  <a:lnTo>
                    <a:pt x="814" y="380"/>
                  </a:lnTo>
                  <a:lnTo>
                    <a:pt x="814" y="377"/>
                  </a:lnTo>
                  <a:lnTo>
                    <a:pt x="810" y="370"/>
                  </a:lnTo>
                  <a:lnTo>
                    <a:pt x="803" y="362"/>
                  </a:lnTo>
                  <a:lnTo>
                    <a:pt x="793" y="355"/>
                  </a:lnTo>
                  <a:lnTo>
                    <a:pt x="793" y="355"/>
                  </a:lnTo>
                  <a:lnTo>
                    <a:pt x="789" y="352"/>
                  </a:lnTo>
                  <a:lnTo>
                    <a:pt x="782" y="345"/>
                  </a:lnTo>
                  <a:lnTo>
                    <a:pt x="779" y="341"/>
                  </a:lnTo>
                  <a:lnTo>
                    <a:pt x="772" y="334"/>
                  </a:lnTo>
                  <a:lnTo>
                    <a:pt x="768" y="327"/>
                  </a:lnTo>
                  <a:lnTo>
                    <a:pt x="768" y="324"/>
                  </a:lnTo>
                  <a:lnTo>
                    <a:pt x="764" y="324"/>
                  </a:lnTo>
                  <a:lnTo>
                    <a:pt x="764" y="320"/>
                  </a:lnTo>
                  <a:lnTo>
                    <a:pt x="764" y="317"/>
                  </a:lnTo>
                  <a:lnTo>
                    <a:pt x="761" y="310"/>
                  </a:lnTo>
                  <a:lnTo>
                    <a:pt x="761" y="310"/>
                  </a:lnTo>
                  <a:lnTo>
                    <a:pt x="761" y="310"/>
                  </a:lnTo>
                  <a:lnTo>
                    <a:pt x="761" y="306"/>
                  </a:lnTo>
                  <a:lnTo>
                    <a:pt x="757" y="303"/>
                  </a:lnTo>
                  <a:lnTo>
                    <a:pt x="754" y="296"/>
                  </a:lnTo>
                  <a:lnTo>
                    <a:pt x="750" y="289"/>
                  </a:lnTo>
                  <a:lnTo>
                    <a:pt x="747" y="281"/>
                  </a:lnTo>
                  <a:lnTo>
                    <a:pt x="747" y="278"/>
                  </a:lnTo>
                  <a:lnTo>
                    <a:pt x="743" y="274"/>
                  </a:lnTo>
                  <a:lnTo>
                    <a:pt x="740" y="267"/>
                  </a:lnTo>
                  <a:lnTo>
                    <a:pt x="740" y="260"/>
                  </a:lnTo>
                  <a:lnTo>
                    <a:pt x="740" y="260"/>
                  </a:lnTo>
                  <a:lnTo>
                    <a:pt x="740" y="253"/>
                  </a:lnTo>
                  <a:lnTo>
                    <a:pt x="733" y="246"/>
                  </a:lnTo>
                  <a:lnTo>
                    <a:pt x="729" y="239"/>
                  </a:lnTo>
                  <a:lnTo>
                    <a:pt x="729" y="239"/>
                  </a:lnTo>
                  <a:lnTo>
                    <a:pt x="729" y="239"/>
                  </a:lnTo>
                  <a:lnTo>
                    <a:pt x="726" y="225"/>
                  </a:lnTo>
                  <a:lnTo>
                    <a:pt x="715" y="204"/>
                  </a:lnTo>
                  <a:lnTo>
                    <a:pt x="705" y="179"/>
                  </a:lnTo>
                  <a:lnTo>
                    <a:pt x="690" y="155"/>
                  </a:lnTo>
                  <a:lnTo>
                    <a:pt x="683" y="137"/>
                  </a:lnTo>
                  <a:lnTo>
                    <a:pt x="680" y="130"/>
                  </a:lnTo>
                  <a:lnTo>
                    <a:pt x="673" y="119"/>
                  </a:lnTo>
                  <a:lnTo>
                    <a:pt x="673" y="112"/>
                  </a:lnTo>
                  <a:lnTo>
                    <a:pt x="673" y="109"/>
                  </a:lnTo>
                  <a:lnTo>
                    <a:pt x="673" y="109"/>
                  </a:lnTo>
                  <a:lnTo>
                    <a:pt x="666" y="105"/>
                  </a:lnTo>
                  <a:lnTo>
                    <a:pt x="659" y="105"/>
                  </a:lnTo>
                  <a:lnTo>
                    <a:pt x="655" y="105"/>
                  </a:lnTo>
                  <a:lnTo>
                    <a:pt x="655" y="105"/>
                  </a:lnTo>
                  <a:lnTo>
                    <a:pt x="631" y="112"/>
                  </a:lnTo>
                  <a:lnTo>
                    <a:pt x="624" y="112"/>
                  </a:lnTo>
                  <a:lnTo>
                    <a:pt x="617" y="109"/>
                  </a:lnTo>
                  <a:lnTo>
                    <a:pt x="613" y="105"/>
                  </a:lnTo>
                  <a:lnTo>
                    <a:pt x="609" y="105"/>
                  </a:lnTo>
                  <a:lnTo>
                    <a:pt x="606" y="105"/>
                  </a:lnTo>
                  <a:lnTo>
                    <a:pt x="595" y="105"/>
                  </a:lnTo>
                  <a:lnTo>
                    <a:pt x="588" y="102"/>
                  </a:lnTo>
                  <a:lnTo>
                    <a:pt x="585" y="102"/>
                  </a:lnTo>
                  <a:lnTo>
                    <a:pt x="585" y="102"/>
                  </a:lnTo>
                  <a:lnTo>
                    <a:pt x="574" y="102"/>
                  </a:lnTo>
                  <a:lnTo>
                    <a:pt x="571" y="98"/>
                  </a:lnTo>
                  <a:lnTo>
                    <a:pt x="567" y="95"/>
                  </a:lnTo>
                  <a:lnTo>
                    <a:pt x="560" y="95"/>
                  </a:lnTo>
                  <a:lnTo>
                    <a:pt x="553" y="91"/>
                  </a:lnTo>
                  <a:lnTo>
                    <a:pt x="550" y="91"/>
                  </a:lnTo>
                  <a:lnTo>
                    <a:pt x="546" y="88"/>
                  </a:lnTo>
                  <a:lnTo>
                    <a:pt x="546" y="88"/>
                  </a:lnTo>
                  <a:lnTo>
                    <a:pt x="539" y="91"/>
                  </a:lnTo>
                  <a:lnTo>
                    <a:pt x="532" y="91"/>
                  </a:lnTo>
                  <a:lnTo>
                    <a:pt x="521" y="91"/>
                  </a:lnTo>
                  <a:lnTo>
                    <a:pt x="514" y="95"/>
                  </a:lnTo>
                  <a:lnTo>
                    <a:pt x="511" y="98"/>
                  </a:lnTo>
                  <a:lnTo>
                    <a:pt x="511" y="102"/>
                  </a:lnTo>
                  <a:lnTo>
                    <a:pt x="511" y="105"/>
                  </a:lnTo>
                  <a:lnTo>
                    <a:pt x="511" y="109"/>
                  </a:lnTo>
                  <a:lnTo>
                    <a:pt x="511" y="112"/>
                  </a:lnTo>
                  <a:lnTo>
                    <a:pt x="514" y="116"/>
                  </a:lnTo>
                  <a:lnTo>
                    <a:pt x="511" y="119"/>
                  </a:lnTo>
                  <a:lnTo>
                    <a:pt x="507" y="123"/>
                  </a:lnTo>
                  <a:lnTo>
                    <a:pt x="504" y="126"/>
                  </a:lnTo>
                  <a:lnTo>
                    <a:pt x="497" y="126"/>
                  </a:lnTo>
                  <a:lnTo>
                    <a:pt x="490" y="126"/>
                  </a:lnTo>
                  <a:lnTo>
                    <a:pt x="483" y="123"/>
                  </a:lnTo>
                  <a:lnTo>
                    <a:pt x="476" y="119"/>
                  </a:lnTo>
                  <a:lnTo>
                    <a:pt x="469" y="116"/>
                  </a:lnTo>
                  <a:lnTo>
                    <a:pt x="465" y="112"/>
                  </a:lnTo>
                  <a:lnTo>
                    <a:pt x="458" y="105"/>
                  </a:lnTo>
                  <a:lnTo>
                    <a:pt x="454" y="98"/>
                  </a:lnTo>
                  <a:lnTo>
                    <a:pt x="454" y="91"/>
                  </a:lnTo>
                  <a:lnTo>
                    <a:pt x="451" y="88"/>
                  </a:lnTo>
                  <a:lnTo>
                    <a:pt x="447" y="84"/>
                  </a:lnTo>
                  <a:lnTo>
                    <a:pt x="447" y="84"/>
                  </a:lnTo>
                  <a:lnTo>
                    <a:pt x="426" y="81"/>
                  </a:lnTo>
                  <a:lnTo>
                    <a:pt x="423" y="77"/>
                  </a:lnTo>
                  <a:lnTo>
                    <a:pt x="416" y="74"/>
                  </a:lnTo>
                  <a:lnTo>
                    <a:pt x="412" y="70"/>
                  </a:lnTo>
                  <a:lnTo>
                    <a:pt x="405" y="70"/>
                  </a:lnTo>
                  <a:lnTo>
                    <a:pt x="405" y="70"/>
                  </a:lnTo>
                  <a:lnTo>
                    <a:pt x="391" y="67"/>
                  </a:lnTo>
                  <a:lnTo>
                    <a:pt x="391" y="67"/>
                  </a:lnTo>
                  <a:lnTo>
                    <a:pt x="391" y="70"/>
                  </a:lnTo>
                  <a:lnTo>
                    <a:pt x="391" y="77"/>
                  </a:lnTo>
                  <a:lnTo>
                    <a:pt x="391" y="81"/>
                  </a:lnTo>
                  <a:lnTo>
                    <a:pt x="391" y="84"/>
                  </a:lnTo>
                  <a:lnTo>
                    <a:pt x="391" y="77"/>
                  </a:lnTo>
                  <a:lnTo>
                    <a:pt x="391" y="70"/>
                  </a:lnTo>
                  <a:lnTo>
                    <a:pt x="388" y="67"/>
                  </a:lnTo>
                  <a:lnTo>
                    <a:pt x="388" y="63"/>
                  </a:lnTo>
                  <a:lnTo>
                    <a:pt x="388" y="63"/>
                  </a:lnTo>
                  <a:lnTo>
                    <a:pt x="384" y="60"/>
                  </a:lnTo>
                  <a:lnTo>
                    <a:pt x="388" y="52"/>
                  </a:lnTo>
                  <a:lnTo>
                    <a:pt x="391" y="52"/>
                  </a:lnTo>
                  <a:lnTo>
                    <a:pt x="391" y="49"/>
                  </a:lnTo>
                  <a:lnTo>
                    <a:pt x="395" y="49"/>
                  </a:lnTo>
                  <a:lnTo>
                    <a:pt x="395" y="49"/>
                  </a:lnTo>
                  <a:lnTo>
                    <a:pt x="395" y="45"/>
                  </a:lnTo>
                  <a:lnTo>
                    <a:pt x="395" y="45"/>
                  </a:lnTo>
                  <a:lnTo>
                    <a:pt x="395" y="42"/>
                  </a:lnTo>
                  <a:lnTo>
                    <a:pt x="391" y="42"/>
                  </a:lnTo>
                  <a:lnTo>
                    <a:pt x="391" y="42"/>
                  </a:lnTo>
                  <a:lnTo>
                    <a:pt x="388" y="35"/>
                  </a:lnTo>
                  <a:lnTo>
                    <a:pt x="388" y="31"/>
                  </a:lnTo>
                  <a:lnTo>
                    <a:pt x="391" y="28"/>
                  </a:lnTo>
                  <a:lnTo>
                    <a:pt x="391" y="24"/>
                  </a:lnTo>
                  <a:lnTo>
                    <a:pt x="395" y="21"/>
                  </a:lnTo>
                  <a:lnTo>
                    <a:pt x="391" y="14"/>
                  </a:lnTo>
                  <a:lnTo>
                    <a:pt x="377" y="3"/>
                  </a:lnTo>
                  <a:lnTo>
                    <a:pt x="373" y="3"/>
                  </a:lnTo>
                  <a:lnTo>
                    <a:pt x="370" y="0"/>
                  </a:lnTo>
                  <a:lnTo>
                    <a:pt x="366" y="3"/>
                  </a:lnTo>
                  <a:lnTo>
                    <a:pt x="359" y="3"/>
                  </a:lnTo>
                  <a:lnTo>
                    <a:pt x="359" y="7"/>
                  </a:lnTo>
                  <a:lnTo>
                    <a:pt x="356" y="10"/>
                  </a:lnTo>
                  <a:lnTo>
                    <a:pt x="352" y="14"/>
                  </a:lnTo>
                  <a:lnTo>
                    <a:pt x="349" y="10"/>
                  </a:lnTo>
                  <a:lnTo>
                    <a:pt x="345" y="7"/>
                  </a:lnTo>
                  <a:lnTo>
                    <a:pt x="338" y="7"/>
                  </a:lnTo>
                  <a:lnTo>
                    <a:pt x="335" y="7"/>
                  </a:lnTo>
                  <a:lnTo>
                    <a:pt x="331" y="7"/>
                  </a:lnTo>
                  <a:lnTo>
                    <a:pt x="328" y="7"/>
                  </a:lnTo>
                  <a:lnTo>
                    <a:pt x="306" y="7"/>
                  </a:lnTo>
                  <a:lnTo>
                    <a:pt x="303" y="7"/>
                  </a:lnTo>
                  <a:lnTo>
                    <a:pt x="296" y="10"/>
                  </a:lnTo>
                  <a:lnTo>
                    <a:pt x="285" y="10"/>
                  </a:lnTo>
                  <a:lnTo>
                    <a:pt x="278" y="10"/>
                  </a:lnTo>
                  <a:lnTo>
                    <a:pt x="275" y="14"/>
                  </a:lnTo>
                  <a:lnTo>
                    <a:pt x="271" y="14"/>
                  </a:lnTo>
                  <a:lnTo>
                    <a:pt x="268" y="14"/>
                  </a:lnTo>
                  <a:lnTo>
                    <a:pt x="264" y="17"/>
                  </a:lnTo>
                  <a:lnTo>
                    <a:pt x="257" y="17"/>
                  </a:lnTo>
                  <a:lnTo>
                    <a:pt x="250" y="21"/>
                  </a:lnTo>
                  <a:lnTo>
                    <a:pt x="243" y="21"/>
                  </a:lnTo>
                  <a:lnTo>
                    <a:pt x="218" y="31"/>
                  </a:lnTo>
                  <a:lnTo>
                    <a:pt x="215" y="31"/>
                  </a:lnTo>
                  <a:lnTo>
                    <a:pt x="211" y="35"/>
                  </a:lnTo>
                  <a:lnTo>
                    <a:pt x="211" y="35"/>
                  </a:lnTo>
                  <a:lnTo>
                    <a:pt x="204" y="38"/>
                  </a:lnTo>
                  <a:lnTo>
                    <a:pt x="197" y="38"/>
                  </a:lnTo>
                  <a:lnTo>
                    <a:pt x="190" y="35"/>
                  </a:lnTo>
                  <a:lnTo>
                    <a:pt x="180" y="35"/>
                  </a:lnTo>
                  <a:lnTo>
                    <a:pt x="176" y="31"/>
                  </a:lnTo>
                  <a:lnTo>
                    <a:pt x="173" y="31"/>
                  </a:lnTo>
                  <a:lnTo>
                    <a:pt x="166" y="31"/>
                  </a:lnTo>
                  <a:lnTo>
                    <a:pt x="159" y="28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1" y="28"/>
                  </a:lnTo>
                  <a:lnTo>
                    <a:pt x="151" y="35"/>
                  </a:lnTo>
                  <a:lnTo>
                    <a:pt x="148" y="45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37" y="63"/>
                  </a:lnTo>
                  <a:lnTo>
                    <a:pt x="134" y="67"/>
                  </a:lnTo>
                  <a:lnTo>
                    <a:pt x="130" y="74"/>
                  </a:lnTo>
                  <a:lnTo>
                    <a:pt x="130" y="77"/>
                  </a:lnTo>
                  <a:lnTo>
                    <a:pt x="127" y="84"/>
                  </a:lnTo>
                  <a:lnTo>
                    <a:pt x="123" y="88"/>
                  </a:lnTo>
                  <a:lnTo>
                    <a:pt x="120" y="95"/>
                  </a:lnTo>
                  <a:lnTo>
                    <a:pt x="116" y="98"/>
                  </a:lnTo>
                  <a:lnTo>
                    <a:pt x="120" y="109"/>
                  </a:lnTo>
                  <a:lnTo>
                    <a:pt x="116" y="109"/>
                  </a:lnTo>
                  <a:lnTo>
                    <a:pt x="113" y="112"/>
                  </a:lnTo>
                  <a:lnTo>
                    <a:pt x="109" y="119"/>
                  </a:lnTo>
                  <a:lnTo>
                    <a:pt x="102" y="126"/>
                  </a:lnTo>
                  <a:lnTo>
                    <a:pt x="95" y="134"/>
                  </a:lnTo>
                  <a:lnTo>
                    <a:pt x="88" y="137"/>
                  </a:lnTo>
                  <a:lnTo>
                    <a:pt x="85" y="141"/>
                  </a:lnTo>
                  <a:lnTo>
                    <a:pt x="70" y="148"/>
                  </a:lnTo>
                  <a:lnTo>
                    <a:pt x="70" y="148"/>
                  </a:lnTo>
                  <a:lnTo>
                    <a:pt x="70" y="151"/>
                  </a:lnTo>
                  <a:lnTo>
                    <a:pt x="67" y="155"/>
                  </a:lnTo>
                  <a:lnTo>
                    <a:pt x="63" y="162"/>
                  </a:lnTo>
                  <a:lnTo>
                    <a:pt x="60" y="162"/>
                  </a:lnTo>
                  <a:lnTo>
                    <a:pt x="60" y="165"/>
                  </a:lnTo>
                  <a:lnTo>
                    <a:pt x="56" y="176"/>
                  </a:lnTo>
                  <a:lnTo>
                    <a:pt x="53" y="176"/>
                  </a:lnTo>
                  <a:lnTo>
                    <a:pt x="49" y="179"/>
                  </a:lnTo>
                  <a:lnTo>
                    <a:pt x="42" y="183"/>
                  </a:lnTo>
                  <a:lnTo>
                    <a:pt x="35" y="186"/>
                  </a:lnTo>
                  <a:lnTo>
                    <a:pt x="32" y="193"/>
                  </a:lnTo>
                  <a:lnTo>
                    <a:pt x="35" y="207"/>
                  </a:lnTo>
                  <a:lnTo>
                    <a:pt x="35" y="207"/>
                  </a:lnTo>
                  <a:lnTo>
                    <a:pt x="39" y="211"/>
                  </a:lnTo>
                  <a:lnTo>
                    <a:pt x="39" y="215"/>
                  </a:lnTo>
                  <a:lnTo>
                    <a:pt x="39" y="215"/>
                  </a:lnTo>
                  <a:lnTo>
                    <a:pt x="35" y="218"/>
                  </a:lnTo>
                  <a:lnTo>
                    <a:pt x="25" y="222"/>
                  </a:lnTo>
                  <a:lnTo>
                    <a:pt x="18" y="225"/>
                  </a:lnTo>
                  <a:lnTo>
                    <a:pt x="14" y="229"/>
                  </a:lnTo>
                  <a:lnTo>
                    <a:pt x="11" y="236"/>
                  </a:lnTo>
                  <a:lnTo>
                    <a:pt x="7" y="239"/>
                  </a:lnTo>
                  <a:lnTo>
                    <a:pt x="7" y="243"/>
                  </a:lnTo>
                  <a:lnTo>
                    <a:pt x="7" y="250"/>
                  </a:lnTo>
                  <a:lnTo>
                    <a:pt x="67" y="253"/>
                  </a:lnTo>
                  <a:lnTo>
                    <a:pt x="14" y="250"/>
                  </a:lnTo>
                  <a:lnTo>
                    <a:pt x="7" y="250"/>
                  </a:lnTo>
                  <a:lnTo>
                    <a:pt x="18" y="257"/>
                  </a:lnTo>
                  <a:lnTo>
                    <a:pt x="7" y="274"/>
                  </a:lnTo>
                  <a:lnTo>
                    <a:pt x="11" y="285"/>
                  </a:lnTo>
                  <a:lnTo>
                    <a:pt x="11" y="285"/>
                  </a:lnTo>
                  <a:lnTo>
                    <a:pt x="14" y="289"/>
                  </a:lnTo>
                  <a:lnTo>
                    <a:pt x="18" y="296"/>
                  </a:lnTo>
                  <a:lnTo>
                    <a:pt x="18" y="299"/>
                  </a:lnTo>
                  <a:lnTo>
                    <a:pt x="18" y="306"/>
                  </a:lnTo>
                  <a:lnTo>
                    <a:pt x="14" y="310"/>
                  </a:lnTo>
                  <a:lnTo>
                    <a:pt x="14" y="313"/>
                  </a:lnTo>
                  <a:lnTo>
                    <a:pt x="11" y="317"/>
                  </a:lnTo>
                  <a:lnTo>
                    <a:pt x="4" y="320"/>
                  </a:lnTo>
                  <a:lnTo>
                    <a:pt x="0" y="327"/>
                  </a:lnTo>
                  <a:lnTo>
                    <a:pt x="0" y="327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0" y="341"/>
                  </a:lnTo>
                  <a:lnTo>
                    <a:pt x="4" y="355"/>
                  </a:lnTo>
                  <a:lnTo>
                    <a:pt x="4" y="359"/>
                  </a:lnTo>
                  <a:lnTo>
                    <a:pt x="7" y="366"/>
                  </a:lnTo>
                  <a:lnTo>
                    <a:pt x="11" y="370"/>
                  </a:lnTo>
                  <a:lnTo>
                    <a:pt x="11" y="370"/>
                  </a:lnTo>
                  <a:lnTo>
                    <a:pt x="14" y="373"/>
                  </a:lnTo>
                  <a:lnTo>
                    <a:pt x="14" y="373"/>
                  </a:lnTo>
                  <a:lnTo>
                    <a:pt x="21" y="373"/>
                  </a:lnTo>
                  <a:lnTo>
                    <a:pt x="25" y="370"/>
                  </a:lnTo>
                  <a:lnTo>
                    <a:pt x="32" y="366"/>
                  </a:lnTo>
                  <a:lnTo>
                    <a:pt x="39" y="366"/>
                  </a:lnTo>
                  <a:lnTo>
                    <a:pt x="35" y="366"/>
                  </a:lnTo>
                  <a:lnTo>
                    <a:pt x="32" y="370"/>
                  </a:lnTo>
                  <a:lnTo>
                    <a:pt x="25" y="370"/>
                  </a:lnTo>
                  <a:lnTo>
                    <a:pt x="14" y="373"/>
                  </a:lnTo>
                  <a:lnTo>
                    <a:pt x="14" y="377"/>
                  </a:lnTo>
                  <a:lnTo>
                    <a:pt x="18" y="380"/>
                  </a:lnTo>
                  <a:lnTo>
                    <a:pt x="25" y="387"/>
                  </a:lnTo>
                  <a:lnTo>
                    <a:pt x="32" y="394"/>
                  </a:lnTo>
                  <a:lnTo>
                    <a:pt x="49" y="412"/>
                  </a:lnTo>
                  <a:lnTo>
                    <a:pt x="63" y="422"/>
                  </a:lnTo>
                  <a:lnTo>
                    <a:pt x="63" y="419"/>
                  </a:lnTo>
                  <a:lnTo>
                    <a:pt x="67" y="415"/>
                  </a:lnTo>
                  <a:lnTo>
                    <a:pt x="63" y="422"/>
                  </a:lnTo>
                  <a:lnTo>
                    <a:pt x="63" y="426"/>
                  </a:lnTo>
                  <a:lnTo>
                    <a:pt x="74" y="447"/>
                  </a:lnTo>
                  <a:lnTo>
                    <a:pt x="78" y="451"/>
                  </a:lnTo>
                  <a:lnTo>
                    <a:pt x="81" y="451"/>
                  </a:lnTo>
                  <a:lnTo>
                    <a:pt x="85" y="454"/>
                  </a:lnTo>
                  <a:lnTo>
                    <a:pt x="85" y="454"/>
                  </a:lnTo>
                  <a:lnTo>
                    <a:pt x="85" y="454"/>
                  </a:lnTo>
                  <a:lnTo>
                    <a:pt x="106" y="472"/>
                  </a:lnTo>
                  <a:lnTo>
                    <a:pt x="109" y="479"/>
                  </a:lnTo>
                  <a:lnTo>
                    <a:pt x="113" y="482"/>
                  </a:lnTo>
                  <a:lnTo>
                    <a:pt x="116" y="486"/>
                  </a:lnTo>
                  <a:lnTo>
                    <a:pt x="120" y="489"/>
                  </a:lnTo>
                  <a:lnTo>
                    <a:pt x="127" y="489"/>
                  </a:lnTo>
                  <a:lnTo>
                    <a:pt x="130" y="493"/>
                  </a:lnTo>
                  <a:lnTo>
                    <a:pt x="134" y="493"/>
                  </a:lnTo>
                  <a:lnTo>
                    <a:pt x="134" y="493"/>
                  </a:lnTo>
                  <a:lnTo>
                    <a:pt x="169" y="479"/>
                  </a:lnTo>
                  <a:lnTo>
                    <a:pt x="194" y="475"/>
                  </a:lnTo>
                  <a:lnTo>
                    <a:pt x="211" y="482"/>
                  </a:lnTo>
                  <a:lnTo>
                    <a:pt x="208" y="472"/>
                  </a:lnTo>
                  <a:lnTo>
                    <a:pt x="204" y="468"/>
                  </a:lnTo>
                  <a:lnTo>
                    <a:pt x="204" y="465"/>
                  </a:lnTo>
                  <a:lnTo>
                    <a:pt x="211" y="482"/>
                  </a:lnTo>
                  <a:lnTo>
                    <a:pt x="233" y="486"/>
                  </a:lnTo>
                  <a:lnTo>
                    <a:pt x="240" y="479"/>
                  </a:lnTo>
                  <a:lnTo>
                    <a:pt x="243" y="479"/>
                  </a:lnTo>
                  <a:lnTo>
                    <a:pt x="247" y="475"/>
                  </a:lnTo>
                  <a:lnTo>
                    <a:pt x="250" y="475"/>
                  </a:lnTo>
                  <a:lnTo>
                    <a:pt x="250" y="475"/>
                  </a:lnTo>
                  <a:lnTo>
                    <a:pt x="271" y="468"/>
                  </a:lnTo>
                  <a:lnTo>
                    <a:pt x="271" y="468"/>
                  </a:lnTo>
                  <a:lnTo>
                    <a:pt x="285" y="468"/>
                  </a:lnTo>
                  <a:lnTo>
                    <a:pt x="289" y="468"/>
                  </a:lnTo>
                  <a:lnTo>
                    <a:pt x="292" y="475"/>
                  </a:lnTo>
                  <a:lnTo>
                    <a:pt x="299" y="479"/>
                  </a:lnTo>
                  <a:lnTo>
                    <a:pt x="310" y="486"/>
                  </a:lnTo>
                  <a:lnTo>
                    <a:pt x="321" y="489"/>
                  </a:lnTo>
                  <a:lnTo>
                    <a:pt x="324" y="489"/>
                  </a:lnTo>
                  <a:lnTo>
                    <a:pt x="331" y="489"/>
                  </a:lnTo>
                  <a:lnTo>
                    <a:pt x="338" y="493"/>
                  </a:lnTo>
                  <a:lnTo>
                    <a:pt x="349" y="493"/>
                  </a:lnTo>
                  <a:lnTo>
                    <a:pt x="356" y="493"/>
                  </a:lnTo>
                  <a:lnTo>
                    <a:pt x="363" y="489"/>
                  </a:lnTo>
                  <a:lnTo>
                    <a:pt x="370" y="472"/>
                  </a:lnTo>
                  <a:lnTo>
                    <a:pt x="373" y="458"/>
                  </a:lnTo>
                  <a:lnTo>
                    <a:pt x="373" y="454"/>
                  </a:lnTo>
                  <a:lnTo>
                    <a:pt x="377" y="451"/>
                  </a:lnTo>
                  <a:lnTo>
                    <a:pt x="380" y="447"/>
                  </a:lnTo>
                  <a:lnTo>
                    <a:pt x="384" y="440"/>
                  </a:lnTo>
                  <a:lnTo>
                    <a:pt x="388" y="436"/>
                  </a:lnTo>
                  <a:lnTo>
                    <a:pt x="395" y="436"/>
                  </a:lnTo>
                  <a:lnTo>
                    <a:pt x="402" y="440"/>
                  </a:lnTo>
                  <a:close/>
                  <a:moveTo>
                    <a:pt x="726" y="493"/>
                  </a:moveTo>
                  <a:lnTo>
                    <a:pt x="726" y="489"/>
                  </a:lnTo>
                  <a:lnTo>
                    <a:pt x="726" y="489"/>
                  </a:lnTo>
                  <a:lnTo>
                    <a:pt x="726" y="489"/>
                  </a:lnTo>
                  <a:lnTo>
                    <a:pt x="726" y="493"/>
                  </a:lnTo>
                  <a:close/>
                  <a:moveTo>
                    <a:pt x="683" y="789"/>
                  </a:moveTo>
                  <a:lnTo>
                    <a:pt x="698" y="799"/>
                  </a:lnTo>
                  <a:lnTo>
                    <a:pt x="694" y="810"/>
                  </a:lnTo>
                  <a:lnTo>
                    <a:pt x="698" y="799"/>
                  </a:lnTo>
                  <a:lnTo>
                    <a:pt x="683" y="789"/>
                  </a:lnTo>
                  <a:close/>
                  <a:moveTo>
                    <a:pt x="673" y="912"/>
                  </a:moveTo>
                  <a:lnTo>
                    <a:pt x="673" y="912"/>
                  </a:lnTo>
                  <a:lnTo>
                    <a:pt x="673" y="912"/>
                  </a:lnTo>
                  <a:lnTo>
                    <a:pt x="673" y="912"/>
                  </a:lnTo>
                  <a:lnTo>
                    <a:pt x="673" y="912"/>
                  </a:lnTo>
                  <a:lnTo>
                    <a:pt x="673" y="912"/>
                  </a:lnTo>
                  <a:close/>
                  <a:moveTo>
                    <a:pt x="669" y="884"/>
                  </a:moveTo>
                  <a:lnTo>
                    <a:pt x="666" y="880"/>
                  </a:lnTo>
                  <a:lnTo>
                    <a:pt x="666" y="884"/>
                  </a:lnTo>
                  <a:lnTo>
                    <a:pt x="669" y="884"/>
                  </a:lnTo>
                  <a:lnTo>
                    <a:pt x="669" y="884"/>
                  </a:lnTo>
                  <a:lnTo>
                    <a:pt x="669" y="884"/>
                  </a:lnTo>
                  <a:close/>
                  <a:moveTo>
                    <a:pt x="409" y="525"/>
                  </a:moveTo>
                  <a:lnTo>
                    <a:pt x="412" y="528"/>
                  </a:lnTo>
                  <a:lnTo>
                    <a:pt x="412" y="528"/>
                  </a:lnTo>
                  <a:lnTo>
                    <a:pt x="430" y="532"/>
                  </a:lnTo>
                  <a:lnTo>
                    <a:pt x="430" y="532"/>
                  </a:lnTo>
                  <a:lnTo>
                    <a:pt x="430" y="539"/>
                  </a:lnTo>
                  <a:lnTo>
                    <a:pt x="430" y="532"/>
                  </a:lnTo>
                  <a:lnTo>
                    <a:pt x="430" y="532"/>
                  </a:lnTo>
                  <a:lnTo>
                    <a:pt x="430" y="532"/>
                  </a:lnTo>
                  <a:lnTo>
                    <a:pt x="423" y="532"/>
                  </a:lnTo>
                  <a:lnTo>
                    <a:pt x="419" y="532"/>
                  </a:lnTo>
                  <a:lnTo>
                    <a:pt x="412" y="532"/>
                  </a:lnTo>
                  <a:lnTo>
                    <a:pt x="412" y="532"/>
                  </a:lnTo>
                  <a:lnTo>
                    <a:pt x="409" y="528"/>
                  </a:lnTo>
                  <a:lnTo>
                    <a:pt x="409" y="525"/>
                  </a:lnTo>
                  <a:close/>
                  <a:moveTo>
                    <a:pt x="712" y="496"/>
                  </a:moveTo>
                  <a:lnTo>
                    <a:pt x="712" y="496"/>
                  </a:lnTo>
                  <a:lnTo>
                    <a:pt x="712" y="496"/>
                  </a:lnTo>
                  <a:lnTo>
                    <a:pt x="712" y="496"/>
                  </a:lnTo>
                  <a:lnTo>
                    <a:pt x="712" y="496"/>
                  </a:lnTo>
                  <a:close/>
                  <a:moveTo>
                    <a:pt x="620" y="866"/>
                  </a:moveTo>
                  <a:lnTo>
                    <a:pt x="620" y="863"/>
                  </a:lnTo>
                  <a:lnTo>
                    <a:pt x="617" y="863"/>
                  </a:lnTo>
                  <a:lnTo>
                    <a:pt x="620" y="863"/>
                  </a:lnTo>
                  <a:lnTo>
                    <a:pt x="620" y="866"/>
                  </a:lnTo>
                  <a:close/>
                  <a:moveTo>
                    <a:pt x="426" y="546"/>
                  </a:moveTo>
                  <a:lnTo>
                    <a:pt x="426" y="549"/>
                  </a:lnTo>
                  <a:lnTo>
                    <a:pt x="426" y="549"/>
                  </a:lnTo>
                  <a:lnTo>
                    <a:pt x="426" y="549"/>
                  </a:lnTo>
                  <a:lnTo>
                    <a:pt x="426" y="546"/>
                  </a:lnTo>
                  <a:close/>
                  <a:moveTo>
                    <a:pt x="433" y="556"/>
                  </a:moveTo>
                  <a:lnTo>
                    <a:pt x="433" y="560"/>
                  </a:lnTo>
                  <a:lnTo>
                    <a:pt x="433" y="560"/>
                  </a:lnTo>
                  <a:lnTo>
                    <a:pt x="433" y="560"/>
                  </a:lnTo>
                  <a:lnTo>
                    <a:pt x="433" y="556"/>
                  </a:lnTo>
                  <a:lnTo>
                    <a:pt x="426" y="556"/>
                  </a:lnTo>
                  <a:lnTo>
                    <a:pt x="433" y="556"/>
                  </a:lnTo>
                  <a:close/>
                  <a:moveTo>
                    <a:pt x="447" y="415"/>
                  </a:moveTo>
                  <a:lnTo>
                    <a:pt x="447" y="415"/>
                  </a:lnTo>
                  <a:lnTo>
                    <a:pt x="447" y="415"/>
                  </a:lnTo>
                  <a:lnTo>
                    <a:pt x="447" y="415"/>
                  </a:lnTo>
                  <a:lnTo>
                    <a:pt x="447" y="415"/>
                  </a:lnTo>
                  <a:lnTo>
                    <a:pt x="447" y="415"/>
                  </a:lnTo>
                  <a:lnTo>
                    <a:pt x="447" y="415"/>
                  </a:lnTo>
                  <a:close/>
                  <a:moveTo>
                    <a:pt x="426" y="429"/>
                  </a:moveTo>
                  <a:lnTo>
                    <a:pt x="426" y="433"/>
                  </a:lnTo>
                  <a:lnTo>
                    <a:pt x="426" y="433"/>
                  </a:lnTo>
                  <a:lnTo>
                    <a:pt x="426" y="433"/>
                  </a:lnTo>
                  <a:lnTo>
                    <a:pt x="426" y="429"/>
                  </a:lnTo>
                  <a:close/>
                  <a:moveTo>
                    <a:pt x="430" y="355"/>
                  </a:moveTo>
                  <a:lnTo>
                    <a:pt x="426" y="359"/>
                  </a:lnTo>
                  <a:lnTo>
                    <a:pt x="426" y="362"/>
                  </a:lnTo>
                  <a:lnTo>
                    <a:pt x="430" y="352"/>
                  </a:lnTo>
                  <a:lnTo>
                    <a:pt x="430" y="355"/>
                  </a:lnTo>
                  <a:close/>
                  <a:moveTo>
                    <a:pt x="430" y="472"/>
                  </a:moveTo>
                  <a:lnTo>
                    <a:pt x="430" y="472"/>
                  </a:lnTo>
                  <a:lnTo>
                    <a:pt x="430" y="472"/>
                  </a:lnTo>
                  <a:lnTo>
                    <a:pt x="430" y="472"/>
                  </a:lnTo>
                  <a:lnTo>
                    <a:pt x="430" y="472"/>
                  </a:lnTo>
                  <a:close/>
                  <a:moveTo>
                    <a:pt x="454" y="507"/>
                  </a:moveTo>
                  <a:lnTo>
                    <a:pt x="458" y="503"/>
                  </a:lnTo>
                  <a:lnTo>
                    <a:pt x="454" y="507"/>
                  </a:lnTo>
                  <a:lnTo>
                    <a:pt x="454" y="507"/>
                  </a:lnTo>
                  <a:lnTo>
                    <a:pt x="454" y="507"/>
                  </a:lnTo>
                  <a:lnTo>
                    <a:pt x="454" y="507"/>
                  </a:lnTo>
                  <a:lnTo>
                    <a:pt x="454" y="507"/>
                  </a:lnTo>
                  <a:close/>
                  <a:moveTo>
                    <a:pt x="511" y="792"/>
                  </a:moveTo>
                  <a:lnTo>
                    <a:pt x="511" y="789"/>
                  </a:lnTo>
                  <a:lnTo>
                    <a:pt x="507" y="785"/>
                  </a:lnTo>
                  <a:lnTo>
                    <a:pt x="511" y="789"/>
                  </a:lnTo>
                  <a:lnTo>
                    <a:pt x="511" y="792"/>
                  </a:lnTo>
                  <a:close/>
                  <a:moveTo>
                    <a:pt x="469" y="549"/>
                  </a:moveTo>
                  <a:lnTo>
                    <a:pt x="472" y="542"/>
                  </a:lnTo>
                  <a:lnTo>
                    <a:pt x="472" y="539"/>
                  </a:lnTo>
                  <a:lnTo>
                    <a:pt x="472" y="535"/>
                  </a:lnTo>
                  <a:lnTo>
                    <a:pt x="472" y="528"/>
                  </a:lnTo>
                  <a:lnTo>
                    <a:pt x="472" y="521"/>
                  </a:lnTo>
                  <a:lnTo>
                    <a:pt x="472" y="514"/>
                  </a:lnTo>
                  <a:lnTo>
                    <a:pt x="472" y="507"/>
                  </a:lnTo>
                  <a:lnTo>
                    <a:pt x="472" y="503"/>
                  </a:lnTo>
                  <a:lnTo>
                    <a:pt x="472" y="500"/>
                  </a:lnTo>
                  <a:lnTo>
                    <a:pt x="472" y="496"/>
                  </a:lnTo>
                  <a:lnTo>
                    <a:pt x="472" y="503"/>
                  </a:lnTo>
                  <a:lnTo>
                    <a:pt x="472" y="510"/>
                  </a:lnTo>
                  <a:lnTo>
                    <a:pt x="472" y="510"/>
                  </a:lnTo>
                  <a:lnTo>
                    <a:pt x="472" y="521"/>
                  </a:lnTo>
                  <a:lnTo>
                    <a:pt x="472" y="528"/>
                  </a:lnTo>
                  <a:lnTo>
                    <a:pt x="472" y="532"/>
                  </a:lnTo>
                  <a:lnTo>
                    <a:pt x="472" y="542"/>
                  </a:lnTo>
                  <a:lnTo>
                    <a:pt x="469" y="549"/>
                  </a:lnTo>
                  <a:close/>
                  <a:moveTo>
                    <a:pt x="451" y="599"/>
                  </a:moveTo>
                  <a:lnTo>
                    <a:pt x="451" y="599"/>
                  </a:lnTo>
                  <a:lnTo>
                    <a:pt x="447" y="602"/>
                  </a:lnTo>
                  <a:lnTo>
                    <a:pt x="447" y="599"/>
                  </a:lnTo>
                  <a:lnTo>
                    <a:pt x="451" y="599"/>
                  </a:lnTo>
                  <a:lnTo>
                    <a:pt x="451" y="599"/>
                  </a:lnTo>
                  <a:lnTo>
                    <a:pt x="451" y="599"/>
                  </a:lnTo>
                  <a:close/>
                  <a:moveTo>
                    <a:pt x="465" y="567"/>
                  </a:moveTo>
                  <a:lnTo>
                    <a:pt x="465" y="567"/>
                  </a:lnTo>
                  <a:lnTo>
                    <a:pt x="465" y="567"/>
                  </a:lnTo>
                  <a:lnTo>
                    <a:pt x="465" y="567"/>
                  </a:lnTo>
                  <a:lnTo>
                    <a:pt x="465" y="567"/>
                  </a:lnTo>
                  <a:close/>
                  <a:moveTo>
                    <a:pt x="454" y="514"/>
                  </a:moveTo>
                  <a:lnTo>
                    <a:pt x="454" y="518"/>
                  </a:lnTo>
                  <a:lnTo>
                    <a:pt x="454" y="518"/>
                  </a:lnTo>
                  <a:lnTo>
                    <a:pt x="454" y="518"/>
                  </a:lnTo>
                  <a:lnTo>
                    <a:pt x="454" y="518"/>
                  </a:lnTo>
                  <a:lnTo>
                    <a:pt x="454" y="518"/>
                  </a:lnTo>
                  <a:lnTo>
                    <a:pt x="454" y="514"/>
                  </a:lnTo>
                  <a:close/>
                  <a:moveTo>
                    <a:pt x="458" y="581"/>
                  </a:moveTo>
                  <a:lnTo>
                    <a:pt x="454" y="588"/>
                  </a:lnTo>
                  <a:lnTo>
                    <a:pt x="454" y="588"/>
                  </a:lnTo>
                  <a:lnTo>
                    <a:pt x="454" y="588"/>
                  </a:lnTo>
                  <a:lnTo>
                    <a:pt x="458" y="584"/>
                  </a:lnTo>
                  <a:lnTo>
                    <a:pt x="458" y="581"/>
                  </a:lnTo>
                  <a:close/>
                  <a:moveTo>
                    <a:pt x="433" y="560"/>
                  </a:moveTo>
                  <a:lnTo>
                    <a:pt x="433" y="567"/>
                  </a:lnTo>
                  <a:lnTo>
                    <a:pt x="433" y="570"/>
                  </a:lnTo>
                  <a:lnTo>
                    <a:pt x="433" y="567"/>
                  </a:lnTo>
                  <a:lnTo>
                    <a:pt x="433" y="560"/>
                  </a:lnTo>
                  <a:close/>
                  <a:moveTo>
                    <a:pt x="433" y="570"/>
                  </a:moveTo>
                  <a:lnTo>
                    <a:pt x="433" y="574"/>
                  </a:lnTo>
                  <a:lnTo>
                    <a:pt x="433" y="574"/>
                  </a:lnTo>
                  <a:lnTo>
                    <a:pt x="433" y="574"/>
                  </a:lnTo>
                  <a:lnTo>
                    <a:pt x="433" y="570"/>
                  </a:lnTo>
                  <a:close/>
                  <a:moveTo>
                    <a:pt x="447" y="606"/>
                  </a:moveTo>
                  <a:lnTo>
                    <a:pt x="447" y="609"/>
                  </a:lnTo>
                  <a:lnTo>
                    <a:pt x="447" y="609"/>
                  </a:lnTo>
                  <a:lnTo>
                    <a:pt x="444" y="613"/>
                  </a:lnTo>
                  <a:lnTo>
                    <a:pt x="440" y="613"/>
                  </a:lnTo>
                  <a:lnTo>
                    <a:pt x="444" y="613"/>
                  </a:lnTo>
                  <a:lnTo>
                    <a:pt x="447" y="606"/>
                  </a:lnTo>
                  <a:close/>
                  <a:moveTo>
                    <a:pt x="440" y="613"/>
                  </a:moveTo>
                  <a:lnTo>
                    <a:pt x="437" y="613"/>
                  </a:lnTo>
                  <a:lnTo>
                    <a:pt x="437" y="613"/>
                  </a:lnTo>
                  <a:lnTo>
                    <a:pt x="437" y="613"/>
                  </a:lnTo>
                  <a:lnTo>
                    <a:pt x="440" y="613"/>
                  </a:lnTo>
                  <a:close/>
                  <a:moveTo>
                    <a:pt x="553" y="803"/>
                  </a:moveTo>
                  <a:lnTo>
                    <a:pt x="528" y="803"/>
                  </a:lnTo>
                  <a:lnTo>
                    <a:pt x="532" y="803"/>
                  </a:lnTo>
                  <a:lnTo>
                    <a:pt x="539" y="803"/>
                  </a:lnTo>
                  <a:lnTo>
                    <a:pt x="553" y="803"/>
                  </a:lnTo>
                  <a:close/>
                  <a:moveTo>
                    <a:pt x="557" y="803"/>
                  </a:moveTo>
                  <a:lnTo>
                    <a:pt x="557" y="803"/>
                  </a:lnTo>
                  <a:lnTo>
                    <a:pt x="560" y="803"/>
                  </a:lnTo>
                  <a:lnTo>
                    <a:pt x="557" y="803"/>
                  </a:lnTo>
                  <a:lnTo>
                    <a:pt x="557" y="803"/>
                  </a:lnTo>
                  <a:lnTo>
                    <a:pt x="557" y="803"/>
                  </a:lnTo>
                  <a:lnTo>
                    <a:pt x="557" y="803"/>
                  </a:lnTo>
                  <a:close/>
                  <a:moveTo>
                    <a:pt x="592" y="806"/>
                  </a:moveTo>
                  <a:lnTo>
                    <a:pt x="592" y="806"/>
                  </a:lnTo>
                  <a:lnTo>
                    <a:pt x="595" y="806"/>
                  </a:lnTo>
                  <a:lnTo>
                    <a:pt x="602" y="806"/>
                  </a:lnTo>
                  <a:lnTo>
                    <a:pt x="595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88" y="806"/>
                  </a:lnTo>
                  <a:lnTo>
                    <a:pt x="585" y="806"/>
                  </a:lnTo>
                  <a:lnTo>
                    <a:pt x="588" y="806"/>
                  </a:lnTo>
                  <a:lnTo>
                    <a:pt x="592" y="806"/>
                  </a:lnTo>
                  <a:close/>
                  <a:moveTo>
                    <a:pt x="592" y="806"/>
                  </a:moveTo>
                  <a:lnTo>
                    <a:pt x="592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92" y="806"/>
                  </a:lnTo>
                  <a:close/>
                  <a:moveTo>
                    <a:pt x="645" y="528"/>
                  </a:moveTo>
                  <a:lnTo>
                    <a:pt x="645" y="528"/>
                  </a:lnTo>
                  <a:lnTo>
                    <a:pt x="648" y="528"/>
                  </a:lnTo>
                  <a:lnTo>
                    <a:pt x="648" y="528"/>
                  </a:lnTo>
                  <a:lnTo>
                    <a:pt x="648" y="528"/>
                  </a:lnTo>
                  <a:lnTo>
                    <a:pt x="645" y="528"/>
                  </a:lnTo>
                  <a:lnTo>
                    <a:pt x="645" y="528"/>
                  </a:lnTo>
                  <a:close/>
                  <a:moveTo>
                    <a:pt x="655" y="595"/>
                  </a:moveTo>
                  <a:lnTo>
                    <a:pt x="655" y="595"/>
                  </a:lnTo>
                  <a:lnTo>
                    <a:pt x="652" y="595"/>
                  </a:lnTo>
                  <a:lnTo>
                    <a:pt x="652" y="595"/>
                  </a:lnTo>
                  <a:lnTo>
                    <a:pt x="652" y="595"/>
                  </a:lnTo>
                  <a:lnTo>
                    <a:pt x="652" y="595"/>
                  </a:lnTo>
                  <a:lnTo>
                    <a:pt x="655" y="595"/>
                  </a:lnTo>
                  <a:close/>
                  <a:moveTo>
                    <a:pt x="638" y="577"/>
                  </a:moveTo>
                  <a:lnTo>
                    <a:pt x="638" y="574"/>
                  </a:lnTo>
                  <a:lnTo>
                    <a:pt x="638" y="577"/>
                  </a:lnTo>
                  <a:lnTo>
                    <a:pt x="638" y="577"/>
                  </a:lnTo>
                  <a:lnTo>
                    <a:pt x="641" y="577"/>
                  </a:lnTo>
                  <a:lnTo>
                    <a:pt x="645" y="577"/>
                  </a:lnTo>
                  <a:lnTo>
                    <a:pt x="638" y="577"/>
                  </a:lnTo>
                  <a:close/>
                  <a:moveTo>
                    <a:pt x="659" y="577"/>
                  </a:moveTo>
                  <a:lnTo>
                    <a:pt x="659" y="577"/>
                  </a:lnTo>
                  <a:lnTo>
                    <a:pt x="659" y="577"/>
                  </a:lnTo>
                  <a:lnTo>
                    <a:pt x="659" y="577"/>
                  </a:lnTo>
                  <a:lnTo>
                    <a:pt x="659" y="577"/>
                  </a:lnTo>
                  <a:lnTo>
                    <a:pt x="659" y="577"/>
                  </a:lnTo>
                  <a:lnTo>
                    <a:pt x="659" y="577"/>
                  </a:lnTo>
                  <a:close/>
                  <a:moveTo>
                    <a:pt x="659" y="574"/>
                  </a:moveTo>
                  <a:lnTo>
                    <a:pt x="659" y="574"/>
                  </a:lnTo>
                  <a:lnTo>
                    <a:pt x="659" y="574"/>
                  </a:lnTo>
                  <a:lnTo>
                    <a:pt x="659" y="574"/>
                  </a:lnTo>
                  <a:lnTo>
                    <a:pt x="659" y="574"/>
                  </a:lnTo>
                  <a:lnTo>
                    <a:pt x="659" y="574"/>
                  </a:lnTo>
                  <a:lnTo>
                    <a:pt x="659" y="574"/>
                  </a:lnTo>
                  <a:close/>
                  <a:moveTo>
                    <a:pt x="507" y="447"/>
                  </a:moveTo>
                  <a:lnTo>
                    <a:pt x="507" y="447"/>
                  </a:lnTo>
                  <a:lnTo>
                    <a:pt x="504" y="447"/>
                  </a:lnTo>
                  <a:lnTo>
                    <a:pt x="511" y="444"/>
                  </a:lnTo>
                  <a:lnTo>
                    <a:pt x="514" y="440"/>
                  </a:lnTo>
                  <a:lnTo>
                    <a:pt x="511" y="444"/>
                  </a:lnTo>
                  <a:lnTo>
                    <a:pt x="507" y="447"/>
                  </a:lnTo>
                  <a:close/>
                  <a:moveTo>
                    <a:pt x="493" y="444"/>
                  </a:moveTo>
                  <a:lnTo>
                    <a:pt x="493" y="444"/>
                  </a:lnTo>
                  <a:lnTo>
                    <a:pt x="493" y="444"/>
                  </a:lnTo>
                  <a:lnTo>
                    <a:pt x="497" y="444"/>
                  </a:lnTo>
                  <a:lnTo>
                    <a:pt x="497" y="447"/>
                  </a:lnTo>
                  <a:lnTo>
                    <a:pt x="500" y="447"/>
                  </a:lnTo>
                  <a:lnTo>
                    <a:pt x="500" y="447"/>
                  </a:lnTo>
                  <a:lnTo>
                    <a:pt x="497" y="447"/>
                  </a:lnTo>
                  <a:lnTo>
                    <a:pt x="493" y="444"/>
                  </a:lnTo>
                  <a:close/>
                  <a:moveTo>
                    <a:pt x="486" y="447"/>
                  </a:moveTo>
                  <a:lnTo>
                    <a:pt x="490" y="444"/>
                  </a:lnTo>
                  <a:lnTo>
                    <a:pt x="490" y="444"/>
                  </a:lnTo>
                  <a:lnTo>
                    <a:pt x="490" y="444"/>
                  </a:lnTo>
                  <a:lnTo>
                    <a:pt x="486" y="447"/>
                  </a:lnTo>
                  <a:close/>
                  <a:moveTo>
                    <a:pt x="437" y="486"/>
                  </a:moveTo>
                  <a:lnTo>
                    <a:pt x="433" y="479"/>
                  </a:lnTo>
                  <a:lnTo>
                    <a:pt x="433" y="472"/>
                  </a:lnTo>
                  <a:lnTo>
                    <a:pt x="433" y="475"/>
                  </a:lnTo>
                  <a:lnTo>
                    <a:pt x="433" y="475"/>
                  </a:lnTo>
                  <a:lnTo>
                    <a:pt x="433" y="479"/>
                  </a:lnTo>
                  <a:lnTo>
                    <a:pt x="437" y="486"/>
                  </a:lnTo>
                  <a:close/>
                  <a:moveTo>
                    <a:pt x="447" y="317"/>
                  </a:moveTo>
                  <a:lnTo>
                    <a:pt x="440" y="320"/>
                  </a:lnTo>
                  <a:lnTo>
                    <a:pt x="437" y="327"/>
                  </a:lnTo>
                  <a:lnTo>
                    <a:pt x="440" y="320"/>
                  </a:lnTo>
                  <a:lnTo>
                    <a:pt x="447" y="317"/>
                  </a:lnTo>
                  <a:close/>
                  <a:moveTo>
                    <a:pt x="412" y="229"/>
                  </a:moveTo>
                  <a:lnTo>
                    <a:pt x="416" y="229"/>
                  </a:lnTo>
                  <a:lnTo>
                    <a:pt x="416" y="232"/>
                  </a:lnTo>
                  <a:lnTo>
                    <a:pt x="416" y="229"/>
                  </a:lnTo>
                  <a:lnTo>
                    <a:pt x="412" y="229"/>
                  </a:lnTo>
                  <a:close/>
                  <a:moveTo>
                    <a:pt x="426" y="613"/>
                  </a:moveTo>
                  <a:lnTo>
                    <a:pt x="426" y="613"/>
                  </a:lnTo>
                  <a:lnTo>
                    <a:pt x="426" y="613"/>
                  </a:lnTo>
                  <a:lnTo>
                    <a:pt x="426" y="613"/>
                  </a:lnTo>
                  <a:lnTo>
                    <a:pt x="426" y="613"/>
                  </a:lnTo>
                  <a:close/>
                  <a:moveTo>
                    <a:pt x="469" y="803"/>
                  </a:moveTo>
                  <a:lnTo>
                    <a:pt x="472" y="803"/>
                  </a:lnTo>
                  <a:lnTo>
                    <a:pt x="479" y="806"/>
                  </a:lnTo>
                  <a:lnTo>
                    <a:pt x="486" y="806"/>
                  </a:lnTo>
                  <a:lnTo>
                    <a:pt x="493" y="806"/>
                  </a:lnTo>
                  <a:lnTo>
                    <a:pt x="497" y="806"/>
                  </a:lnTo>
                  <a:lnTo>
                    <a:pt x="497" y="806"/>
                  </a:lnTo>
                  <a:lnTo>
                    <a:pt x="497" y="806"/>
                  </a:lnTo>
                  <a:lnTo>
                    <a:pt x="493" y="806"/>
                  </a:lnTo>
                  <a:lnTo>
                    <a:pt x="490" y="806"/>
                  </a:lnTo>
                  <a:lnTo>
                    <a:pt x="479" y="806"/>
                  </a:lnTo>
                  <a:lnTo>
                    <a:pt x="472" y="803"/>
                  </a:lnTo>
                  <a:lnTo>
                    <a:pt x="469" y="803"/>
                  </a:lnTo>
                  <a:lnTo>
                    <a:pt x="469" y="803"/>
                  </a:lnTo>
                  <a:close/>
                  <a:moveTo>
                    <a:pt x="469" y="954"/>
                  </a:moveTo>
                  <a:lnTo>
                    <a:pt x="469" y="954"/>
                  </a:lnTo>
                  <a:lnTo>
                    <a:pt x="469" y="954"/>
                  </a:lnTo>
                  <a:lnTo>
                    <a:pt x="469" y="954"/>
                  </a:lnTo>
                  <a:lnTo>
                    <a:pt x="469" y="954"/>
                  </a:lnTo>
                  <a:lnTo>
                    <a:pt x="469" y="954"/>
                  </a:lnTo>
                  <a:close/>
                  <a:moveTo>
                    <a:pt x="525" y="856"/>
                  </a:moveTo>
                  <a:lnTo>
                    <a:pt x="525" y="856"/>
                  </a:lnTo>
                  <a:lnTo>
                    <a:pt x="511" y="859"/>
                  </a:lnTo>
                  <a:lnTo>
                    <a:pt x="511" y="856"/>
                  </a:lnTo>
                  <a:lnTo>
                    <a:pt x="525" y="856"/>
                  </a:lnTo>
                  <a:close/>
                  <a:moveTo>
                    <a:pt x="521" y="940"/>
                  </a:moveTo>
                  <a:lnTo>
                    <a:pt x="521" y="940"/>
                  </a:lnTo>
                  <a:lnTo>
                    <a:pt x="521" y="940"/>
                  </a:lnTo>
                  <a:lnTo>
                    <a:pt x="521" y="940"/>
                  </a:lnTo>
                  <a:lnTo>
                    <a:pt x="521" y="944"/>
                  </a:lnTo>
                  <a:lnTo>
                    <a:pt x="521" y="940"/>
                  </a:lnTo>
                  <a:lnTo>
                    <a:pt x="521" y="940"/>
                  </a:lnTo>
                  <a:close/>
                  <a:moveTo>
                    <a:pt x="567" y="817"/>
                  </a:moveTo>
                  <a:lnTo>
                    <a:pt x="564" y="813"/>
                  </a:lnTo>
                  <a:lnTo>
                    <a:pt x="560" y="810"/>
                  </a:lnTo>
                  <a:lnTo>
                    <a:pt x="553" y="810"/>
                  </a:lnTo>
                  <a:lnTo>
                    <a:pt x="546" y="810"/>
                  </a:lnTo>
                  <a:lnTo>
                    <a:pt x="539" y="810"/>
                  </a:lnTo>
                  <a:lnTo>
                    <a:pt x="532" y="810"/>
                  </a:lnTo>
                  <a:lnTo>
                    <a:pt x="525" y="810"/>
                  </a:lnTo>
                  <a:lnTo>
                    <a:pt x="525" y="810"/>
                  </a:lnTo>
                  <a:lnTo>
                    <a:pt x="525" y="810"/>
                  </a:lnTo>
                  <a:lnTo>
                    <a:pt x="525" y="810"/>
                  </a:lnTo>
                  <a:lnTo>
                    <a:pt x="532" y="810"/>
                  </a:lnTo>
                  <a:lnTo>
                    <a:pt x="539" y="810"/>
                  </a:lnTo>
                  <a:lnTo>
                    <a:pt x="550" y="810"/>
                  </a:lnTo>
                  <a:lnTo>
                    <a:pt x="557" y="810"/>
                  </a:lnTo>
                  <a:lnTo>
                    <a:pt x="560" y="810"/>
                  </a:lnTo>
                  <a:lnTo>
                    <a:pt x="564" y="810"/>
                  </a:lnTo>
                  <a:lnTo>
                    <a:pt x="564" y="813"/>
                  </a:lnTo>
                  <a:lnTo>
                    <a:pt x="567" y="813"/>
                  </a:lnTo>
                  <a:lnTo>
                    <a:pt x="567" y="817"/>
                  </a:lnTo>
                  <a:lnTo>
                    <a:pt x="567" y="817"/>
                  </a:lnTo>
                  <a:lnTo>
                    <a:pt x="571" y="813"/>
                  </a:lnTo>
                  <a:lnTo>
                    <a:pt x="578" y="813"/>
                  </a:lnTo>
                  <a:lnTo>
                    <a:pt x="581" y="810"/>
                  </a:lnTo>
                  <a:lnTo>
                    <a:pt x="588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92" y="806"/>
                  </a:lnTo>
                  <a:lnTo>
                    <a:pt x="588" y="806"/>
                  </a:lnTo>
                  <a:lnTo>
                    <a:pt x="581" y="810"/>
                  </a:lnTo>
                  <a:lnTo>
                    <a:pt x="578" y="813"/>
                  </a:lnTo>
                  <a:lnTo>
                    <a:pt x="571" y="813"/>
                  </a:lnTo>
                  <a:lnTo>
                    <a:pt x="567" y="817"/>
                  </a:lnTo>
                  <a:lnTo>
                    <a:pt x="567" y="817"/>
                  </a:lnTo>
                  <a:close/>
                  <a:moveTo>
                    <a:pt x="557" y="926"/>
                  </a:moveTo>
                  <a:lnTo>
                    <a:pt x="557" y="930"/>
                  </a:lnTo>
                  <a:lnTo>
                    <a:pt x="553" y="930"/>
                  </a:lnTo>
                  <a:lnTo>
                    <a:pt x="553" y="930"/>
                  </a:lnTo>
                  <a:lnTo>
                    <a:pt x="557" y="926"/>
                  </a:lnTo>
                  <a:lnTo>
                    <a:pt x="557" y="926"/>
                  </a:lnTo>
                  <a:lnTo>
                    <a:pt x="557" y="926"/>
                  </a:lnTo>
                  <a:close/>
                  <a:moveTo>
                    <a:pt x="638" y="880"/>
                  </a:moveTo>
                  <a:lnTo>
                    <a:pt x="638" y="880"/>
                  </a:lnTo>
                  <a:lnTo>
                    <a:pt x="638" y="880"/>
                  </a:lnTo>
                  <a:lnTo>
                    <a:pt x="638" y="880"/>
                  </a:lnTo>
                  <a:lnTo>
                    <a:pt x="638" y="880"/>
                  </a:lnTo>
                  <a:lnTo>
                    <a:pt x="638" y="880"/>
                  </a:lnTo>
                  <a:close/>
                  <a:moveTo>
                    <a:pt x="631" y="792"/>
                  </a:moveTo>
                  <a:lnTo>
                    <a:pt x="631" y="792"/>
                  </a:lnTo>
                  <a:lnTo>
                    <a:pt x="631" y="789"/>
                  </a:lnTo>
                  <a:lnTo>
                    <a:pt x="631" y="789"/>
                  </a:lnTo>
                  <a:lnTo>
                    <a:pt x="631" y="792"/>
                  </a:lnTo>
                  <a:close/>
                  <a:moveTo>
                    <a:pt x="447" y="250"/>
                  </a:moveTo>
                  <a:lnTo>
                    <a:pt x="447" y="250"/>
                  </a:lnTo>
                  <a:lnTo>
                    <a:pt x="447" y="246"/>
                  </a:lnTo>
                  <a:lnTo>
                    <a:pt x="447" y="250"/>
                  </a:lnTo>
                  <a:lnTo>
                    <a:pt x="447" y="250"/>
                  </a:lnTo>
                  <a:close/>
                  <a:moveTo>
                    <a:pt x="395" y="215"/>
                  </a:moveTo>
                  <a:lnTo>
                    <a:pt x="395" y="215"/>
                  </a:lnTo>
                  <a:lnTo>
                    <a:pt x="384" y="200"/>
                  </a:lnTo>
                  <a:lnTo>
                    <a:pt x="380" y="200"/>
                  </a:lnTo>
                  <a:lnTo>
                    <a:pt x="380" y="193"/>
                  </a:lnTo>
                  <a:lnTo>
                    <a:pt x="395" y="215"/>
                  </a:lnTo>
                  <a:close/>
                  <a:moveTo>
                    <a:pt x="349" y="67"/>
                  </a:moveTo>
                  <a:lnTo>
                    <a:pt x="349" y="67"/>
                  </a:lnTo>
                  <a:lnTo>
                    <a:pt x="349" y="67"/>
                  </a:lnTo>
                  <a:lnTo>
                    <a:pt x="349" y="67"/>
                  </a:lnTo>
                  <a:lnTo>
                    <a:pt x="349" y="67"/>
                  </a:lnTo>
                  <a:lnTo>
                    <a:pt x="349" y="67"/>
                  </a:lnTo>
                  <a:lnTo>
                    <a:pt x="349" y="67"/>
                  </a:lnTo>
                  <a:close/>
                  <a:moveTo>
                    <a:pt x="366" y="123"/>
                  </a:moveTo>
                  <a:lnTo>
                    <a:pt x="366" y="123"/>
                  </a:lnTo>
                  <a:lnTo>
                    <a:pt x="366" y="123"/>
                  </a:lnTo>
                  <a:lnTo>
                    <a:pt x="366" y="126"/>
                  </a:lnTo>
                  <a:lnTo>
                    <a:pt x="370" y="134"/>
                  </a:lnTo>
                  <a:lnTo>
                    <a:pt x="370" y="144"/>
                  </a:lnTo>
                  <a:lnTo>
                    <a:pt x="370" y="148"/>
                  </a:lnTo>
                  <a:lnTo>
                    <a:pt x="370" y="151"/>
                  </a:lnTo>
                  <a:lnTo>
                    <a:pt x="373" y="151"/>
                  </a:lnTo>
                  <a:lnTo>
                    <a:pt x="373" y="155"/>
                  </a:lnTo>
                  <a:lnTo>
                    <a:pt x="373" y="151"/>
                  </a:lnTo>
                  <a:lnTo>
                    <a:pt x="370" y="151"/>
                  </a:lnTo>
                  <a:lnTo>
                    <a:pt x="370" y="151"/>
                  </a:lnTo>
                  <a:lnTo>
                    <a:pt x="370" y="144"/>
                  </a:lnTo>
                  <a:lnTo>
                    <a:pt x="370" y="141"/>
                  </a:lnTo>
                  <a:lnTo>
                    <a:pt x="366" y="134"/>
                  </a:lnTo>
                  <a:lnTo>
                    <a:pt x="366" y="126"/>
                  </a:lnTo>
                  <a:lnTo>
                    <a:pt x="366" y="123"/>
                  </a:lnTo>
                  <a:lnTo>
                    <a:pt x="366" y="123"/>
                  </a:lnTo>
                  <a:close/>
                  <a:moveTo>
                    <a:pt x="377" y="176"/>
                  </a:moveTo>
                  <a:lnTo>
                    <a:pt x="377" y="179"/>
                  </a:lnTo>
                  <a:lnTo>
                    <a:pt x="377" y="179"/>
                  </a:lnTo>
                  <a:lnTo>
                    <a:pt x="377" y="179"/>
                  </a:lnTo>
                  <a:lnTo>
                    <a:pt x="377" y="179"/>
                  </a:lnTo>
                  <a:lnTo>
                    <a:pt x="377" y="179"/>
                  </a:lnTo>
                  <a:lnTo>
                    <a:pt x="377" y="179"/>
                  </a:lnTo>
                  <a:lnTo>
                    <a:pt x="377" y="176"/>
                  </a:lnTo>
                  <a:close/>
                  <a:moveTo>
                    <a:pt x="377" y="162"/>
                  </a:moveTo>
                  <a:lnTo>
                    <a:pt x="377" y="165"/>
                  </a:lnTo>
                  <a:lnTo>
                    <a:pt x="377" y="165"/>
                  </a:lnTo>
                  <a:lnTo>
                    <a:pt x="377" y="165"/>
                  </a:lnTo>
                  <a:lnTo>
                    <a:pt x="377" y="162"/>
                  </a:lnTo>
                  <a:close/>
                  <a:moveTo>
                    <a:pt x="377" y="183"/>
                  </a:moveTo>
                  <a:lnTo>
                    <a:pt x="377" y="179"/>
                  </a:lnTo>
                  <a:lnTo>
                    <a:pt x="377" y="179"/>
                  </a:lnTo>
                  <a:lnTo>
                    <a:pt x="377" y="179"/>
                  </a:lnTo>
                  <a:lnTo>
                    <a:pt x="377" y="183"/>
                  </a:lnTo>
                  <a:close/>
                  <a:moveTo>
                    <a:pt x="380" y="190"/>
                  </a:moveTo>
                  <a:lnTo>
                    <a:pt x="380" y="190"/>
                  </a:lnTo>
                  <a:lnTo>
                    <a:pt x="380" y="193"/>
                  </a:lnTo>
                  <a:lnTo>
                    <a:pt x="380" y="190"/>
                  </a:lnTo>
                  <a:lnTo>
                    <a:pt x="380" y="190"/>
                  </a:lnTo>
                  <a:close/>
                  <a:moveTo>
                    <a:pt x="388" y="88"/>
                  </a:moveTo>
                  <a:lnTo>
                    <a:pt x="384" y="88"/>
                  </a:lnTo>
                  <a:lnTo>
                    <a:pt x="384" y="88"/>
                  </a:lnTo>
                  <a:lnTo>
                    <a:pt x="384" y="88"/>
                  </a:lnTo>
                  <a:lnTo>
                    <a:pt x="388" y="88"/>
                  </a:lnTo>
                  <a:close/>
                  <a:moveTo>
                    <a:pt x="384" y="91"/>
                  </a:moveTo>
                  <a:lnTo>
                    <a:pt x="380" y="91"/>
                  </a:lnTo>
                  <a:lnTo>
                    <a:pt x="380" y="95"/>
                  </a:lnTo>
                  <a:lnTo>
                    <a:pt x="384" y="95"/>
                  </a:lnTo>
                  <a:lnTo>
                    <a:pt x="380" y="91"/>
                  </a:lnTo>
                  <a:lnTo>
                    <a:pt x="384" y="91"/>
                  </a:lnTo>
                  <a:close/>
                  <a:moveTo>
                    <a:pt x="366" y="119"/>
                  </a:moveTo>
                  <a:lnTo>
                    <a:pt x="366" y="119"/>
                  </a:lnTo>
                  <a:lnTo>
                    <a:pt x="366" y="119"/>
                  </a:lnTo>
                  <a:lnTo>
                    <a:pt x="363" y="116"/>
                  </a:lnTo>
                  <a:lnTo>
                    <a:pt x="359" y="109"/>
                  </a:lnTo>
                  <a:lnTo>
                    <a:pt x="359" y="102"/>
                  </a:lnTo>
                  <a:lnTo>
                    <a:pt x="356" y="91"/>
                  </a:lnTo>
                  <a:lnTo>
                    <a:pt x="359" y="105"/>
                  </a:lnTo>
                  <a:lnTo>
                    <a:pt x="363" y="112"/>
                  </a:lnTo>
                  <a:lnTo>
                    <a:pt x="366" y="119"/>
                  </a:lnTo>
                  <a:close/>
                  <a:moveTo>
                    <a:pt x="342" y="42"/>
                  </a:moveTo>
                  <a:lnTo>
                    <a:pt x="342" y="42"/>
                  </a:lnTo>
                  <a:lnTo>
                    <a:pt x="342" y="42"/>
                  </a:lnTo>
                  <a:lnTo>
                    <a:pt x="342" y="42"/>
                  </a:lnTo>
                  <a:lnTo>
                    <a:pt x="342" y="42"/>
                  </a:lnTo>
                  <a:lnTo>
                    <a:pt x="342" y="42"/>
                  </a:lnTo>
                  <a:lnTo>
                    <a:pt x="342" y="42"/>
                  </a:lnTo>
                  <a:close/>
                  <a:moveTo>
                    <a:pt x="236" y="377"/>
                  </a:moveTo>
                  <a:lnTo>
                    <a:pt x="236" y="377"/>
                  </a:lnTo>
                  <a:lnTo>
                    <a:pt x="236" y="377"/>
                  </a:lnTo>
                  <a:lnTo>
                    <a:pt x="236" y="377"/>
                  </a:lnTo>
                  <a:lnTo>
                    <a:pt x="236" y="377"/>
                  </a:lnTo>
                  <a:lnTo>
                    <a:pt x="229" y="373"/>
                  </a:lnTo>
                  <a:lnTo>
                    <a:pt x="225" y="373"/>
                  </a:lnTo>
                  <a:lnTo>
                    <a:pt x="222" y="373"/>
                  </a:lnTo>
                  <a:lnTo>
                    <a:pt x="218" y="373"/>
                  </a:lnTo>
                  <a:lnTo>
                    <a:pt x="218" y="373"/>
                  </a:lnTo>
                  <a:lnTo>
                    <a:pt x="218" y="373"/>
                  </a:lnTo>
                  <a:lnTo>
                    <a:pt x="229" y="373"/>
                  </a:lnTo>
                  <a:lnTo>
                    <a:pt x="229" y="373"/>
                  </a:lnTo>
                  <a:lnTo>
                    <a:pt x="233" y="373"/>
                  </a:lnTo>
                  <a:lnTo>
                    <a:pt x="240" y="373"/>
                  </a:lnTo>
                  <a:lnTo>
                    <a:pt x="240" y="373"/>
                  </a:lnTo>
                  <a:lnTo>
                    <a:pt x="250" y="373"/>
                  </a:lnTo>
                  <a:lnTo>
                    <a:pt x="236" y="377"/>
                  </a:lnTo>
                  <a:close/>
                  <a:moveTo>
                    <a:pt x="229" y="387"/>
                  </a:moveTo>
                  <a:lnTo>
                    <a:pt x="229" y="384"/>
                  </a:lnTo>
                  <a:lnTo>
                    <a:pt x="229" y="384"/>
                  </a:lnTo>
                  <a:lnTo>
                    <a:pt x="229" y="384"/>
                  </a:lnTo>
                  <a:lnTo>
                    <a:pt x="229" y="387"/>
                  </a:lnTo>
                  <a:close/>
                  <a:moveTo>
                    <a:pt x="225" y="377"/>
                  </a:moveTo>
                  <a:lnTo>
                    <a:pt x="225" y="373"/>
                  </a:lnTo>
                  <a:lnTo>
                    <a:pt x="225" y="377"/>
                  </a:lnTo>
                  <a:lnTo>
                    <a:pt x="225" y="377"/>
                  </a:lnTo>
                  <a:close/>
                  <a:moveTo>
                    <a:pt x="169" y="461"/>
                  </a:moveTo>
                  <a:lnTo>
                    <a:pt x="173" y="465"/>
                  </a:lnTo>
                  <a:lnTo>
                    <a:pt x="173" y="468"/>
                  </a:lnTo>
                  <a:lnTo>
                    <a:pt x="173" y="465"/>
                  </a:lnTo>
                  <a:lnTo>
                    <a:pt x="169" y="465"/>
                  </a:lnTo>
                  <a:lnTo>
                    <a:pt x="169" y="461"/>
                  </a:lnTo>
                  <a:lnTo>
                    <a:pt x="169" y="461"/>
                  </a:lnTo>
                  <a:lnTo>
                    <a:pt x="169" y="461"/>
                  </a:lnTo>
                  <a:lnTo>
                    <a:pt x="169" y="461"/>
                  </a:lnTo>
                  <a:close/>
                  <a:moveTo>
                    <a:pt x="151" y="444"/>
                  </a:moveTo>
                  <a:lnTo>
                    <a:pt x="151" y="444"/>
                  </a:lnTo>
                  <a:lnTo>
                    <a:pt x="151" y="440"/>
                  </a:lnTo>
                  <a:lnTo>
                    <a:pt x="151" y="440"/>
                  </a:lnTo>
                  <a:lnTo>
                    <a:pt x="151" y="440"/>
                  </a:lnTo>
                  <a:lnTo>
                    <a:pt x="151" y="440"/>
                  </a:lnTo>
                  <a:lnTo>
                    <a:pt x="151" y="440"/>
                  </a:lnTo>
                  <a:lnTo>
                    <a:pt x="151" y="444"/>
                  </a:lnTo>
                  <a:lnTo>
                    <a:pt x="151" y="444"/>
                  </a:lnTo>
                  <a:close/>
                  <a:moveTo>
                    <a:pt x="229" y="362"/>
                  </a:moveTo>
                  <a:lnTo>
                    <a:pt x="233" y="362"/>
                  </a:lnTo>
                  <a:lnTo>
                    <a:pt x="233" y="362"/>
                  </a:lnTo>
                  <a:lnTo>
                    <a:pt x="229" y="362"/>
                  </a:lnTo>
                  <a:lnTo>
                    <a:pt x="229" y="359"/>
                  </a:lnTo>
                  <a:lnTo>
                    <a:pt x="229" y="359"/>
                  </a:lnTo>
                  <a:lnTo>
                    <a:pt x="229" y="362"/>
                  </a:lnTo>
                  <a:close/>
                  <a:moveTo>
                    <a:pt x="81" y="338"/>
                  </a:moveTo>
                  <a:lnTo>
                    <a:pt x="81" y="334"/>
                  </a:lnTo>
                  <a:lnTo>
                    <a:pt x="81" y="331"/>
                  </a:lnTo>
                  <a:lnTo>
                    <a:pt x="81" y="327"/>
                  </a:lnTo>
                  <a:lnTo>
                    <a:pt x="81" y="331"/>
                  </a:lnTo>
                  <a:lnTo>
                    <a:pt x="81" y="334"/>
                  </a:lnTo>
                  <a:lnTo>
                    <a:pt x="81" y="338"/>
                  </a:lnTo>
                  <a:close/>
                  <a:moveTo>
                    <a:pt x="88" y="327"/>
                  </a:moveTo>
                  <a:lnTo>
                    <a:pt x="88" y="327"/>
                  </a:lnTo>
                  <a:lnTo>
                    <a:pt x="88" y="327"/>
                  </a:lnTo>
                  <a:lnTo>
                    <a:pt x="88" y="327"/>
                  </a:lnTo>
                  <a:lnTo>
                    <a:pt x="88" y="327"/>
                  </a:lnTo>
                  <a:lnTo>
                    <a:pt x="88" y="327"/>
                  </a:lnTo>
                  <a:close/>
                  <a:moveTo>
                    <a:pt x="88" y="327"/>
                  </a:moveTo>
                  <a:lnTo>
                    <a:pt x="88" y="327"/>
                  </a:lnTo>
                  <a:lnTo>
                    <a:pt x="92" y="324"/>
                  </a:lnTo>
                  <a:lnTo>
                    <a:pt x="92" y="324"/>
                  </a:lnTo>
                  <a:lnTo>
                    <a:pt x="92" y="324"/>
                  </a:lnTo>
                  <a:lnTo>
                    <a:pt x="88" y="327"/>
                  </a:lnTo>
                  <a:lnTo>
                    <a:pt x="88" y="327"/>
                  </a:lnTo>
                  <a:close/>
                  <a:moveTo>
                    <a:pt x="144" y="186"/>
                  </a:moveTo>
                  <a:lnTo>
                    <a:pt x="144" y="186"/>
                  </a:lnTo>
                  <a:lnTo>
                    <a:pt x="144" y="186"/>
                  </a:lnTo>
                  <a:lnTo>
                    <a:pt x="144" y="186"/>
                  </a:lnTo>
                  <a:lnTo>
                    <a:pt x="144" y="186"/>
                  </a:lnTo>
                  <a:close/>
                  <a:moveTo>
                    <a:pt x="85" y="327"/>
                  </a:moveTo>
                  <a:lnTo>
                    <a:pt x="85" y="327"/>
                  </a:lnTo>
                  <a:lnTo>
                    <a:pt x="81" y="327"/>
                  </a:lnTo>
                  <a:lnTo>
                    <a:pt x="85" y="327"/>
                  </a:lnTo>
                  <a:lnTo>
                    <a:pt x="85" y="327"/>
                  </a:lnTo>
                  <a:close/>
                  <a:moveTo>
                    <a:pt x="81" y="338"/>
                  </a:moveTo>
                  <a:lnTo>
                    <a:pt x="78" y="338"/>
                  </a:lnTo>
                  <a:lnTo>
                    <a:pt x="78" y="338"/>
                  </a:lnTo>
                  <a:lnTo>
                    <a:pt x="78" y="338"/>
                  </a:lnTo>
                  <a:lnTo>
                    <a:pt x="81" y="338"/>
                  </a:lnTo>
                  <a:close/>
                  <a:moveTo>
                    <a:pt x="78" y="341"/>
                  </a:moveTo>
                  <a:lnTo>
                    <a:pt x="74" y="341"/>
                  </a:lnTo>
                  <a:lnTo>
                    <a:pt x="74" y="345"/>
                  </a:lnTo>
                  <a:lnTo>
                    <a:pt x="70" y="348"/>
                  </a:lnTo>
                  <a:lnTo>
                    <a:pt x="67" y="348"/>
                  </a:lnTo>
                  <a:lnTo>
                    <a:pt x="70" y="348"/>
                  </a:lnTo>
                  <a:lnTo>
                    <a:pt x="74" y="345"/>
                  </a:lnTo>
                  <a:lnTo>
                    <a:pt x="74" y="341"/>
                  </a:lnTo>
                  <a:lnTo>
                    <a:pt x="78" y="341"/>
                  </a:lnTo>
                  <a:close/>
                  <a:moveTo>
                    <a:pt x="70" y="370"/>
                  </a:moveTo>
                  <a:lnTo>
                    <a:pt x="70" y="370"/>
                  </a:lnTo>
                  <a:lnTo>
                    <a:pt x="70" y="370"/>
                  </a:lnTo>
                  <a:lnTo>
                    <a:pt x="70" y="370"/>
                  </a:lnTo>
                  <a:lnTo>
                    <a:pt x="70" y="370"/>
                  </a:lnTo>
                  <a:lnTo>
                    <a:pt x="67" y="370"/>
                  </a:lnTo>
                  <a:lnTo>
                    <a:pt x="67" y="370"/>
                  </a:lnTo>
                  <a:lnTo>
                    <a:pt x="70" y="370"/>
                  </a:lnTo>
                  <a:lnTo>
                    <a:pt x="67" y="366"/>
                  </a:lnTo>
                  <a:lnTo>
                    <a:pt x="67" y="362"/>
                  </a:lnTo>
                  <a:lnTo>
                    <a:pt x="67" y="366"/>
                  </a:lnTo>
                  <a:lnTo>
                    <a:pt x="70" y="370"/>
                  </a:lnTo>
                  <a:close/>
                  <a:moveTo>
                    <a:pt x="78" y="373"/>
                  </a:moveTo>
                  <a:lnTo>
                    <a:pt x="78" y="377"/>
                  </a:lnTo>
                  <a:lnTo>
                    <a:pt x="81" y="377"/>
                  </a:lnTo>
                  <a:lnTo>
                    <a:pt x="85" y="377"/>
                  </a:lnTo>
                  <a:lnTo>
                    <a:pt x="78" y="377"/>
                  </a:lnTo>
                  <a:lnTo>
                    <a:pt x="78" y="373"/>
                  </a:lnTo>
                  <a:lnTo>
                    <a:pt x="70" y="373"/>
                  </a:lnTo>
                  <a:lnTo>
                    <a:pt x="70" y="373"/>
                  </a:lnTo>
                  <a:lnTo>
                    <a:pt x="74" y="373"/>
                  </a:lnTo>
                  <a:lnTo>
                    <a:pt x="78" y="373"/>
                  </a:lnTo>
                  <a:close/>
                  <a:moveTo>
                    <a:pt x="95" y="408"/>
                  </a:moveTo>
                  <a:lnTo>
                    <a:pt x="92" y="408"/>
                  </a:lnTo>
                  <a:lnTo>
                    <a:pt x="92" y="408"/>
                  </a:lnTo>
                  <a:lnTo>
                    <a:pt x="92" y="408"/>
                  </a:lnTo>
                  <a:lnTo>
                    <a:pt x="88" y="408"/>
                  </a:lnTo>
                  <a:lnTo>
                    <a:pt x="92" y="408"/>
                  </a:lnTo>
                  <a:lnTo>
                    <a:pt x="95" y="408"/>
                  </a:lnTo>
                  <a:close/>
                  <a:moveTo>
                    <a:pt x="99" y="380"/>
                  </a:moveTo>
                  <a:lnTo>
                    <a:pt x="99" y="377"/>
                  </a:lnTo>
                  <a:lnTo>
                    <a:pt x="99" y="373"/>
                  </a:lnTo>
                  <a:lnTo>
                    <a:pt x="99" y="373"/>
                  </a:lnTo>
                  <a:lnTo>
                    <a:pt x="99" y="377"/>
                  </a:lnTo>
                  <a:lnTo>
                    <a:pt x="99" y="380"/>
                  </a:lnTo>
                  <a:close/>
                  <a:moveTo>
                    <a:pt x="127" y="394"/>
                  </a:moveTo>
                  <a:lnTo>
                    <a:pt x="127" y="398"/>
                  </a:lnTo>
                  <a:lnTo>
                    <a:pt x="130" y="398"/>
                  </a:lnTo>
                  <a:lnTo>
                    <a:pt x="134" y="398"/>
                  </a:lnTo>
                  <a:lnTo>
                    <a:pt x="130" y="398"/>
                  </a:lnTo>
                  <a:lnTo>
                    <a:pt x="127" y="398"/>
                  </a:lnTo>
                  <a:lnTo>
                    <a:pt x="123" y="394"/>
                  </a:lnTo>
                  <a:lnTo>
                    <a:pt x="120" y="391"/>
                  </a:lnTo>
                  <a:lnTo>
                    <a:pt x="116" y="387"/>
                  </a:lnTo>
                  <a:lnTo>
                    <a:pt x="120" y="391"/>
                  </a:lnTo>
                  <a:lnTo>
                    <a:pt x="127" y="394"/>
                  </a:lnTo>
                  <a:close/>
                  <a:moveTo>
                    <a:pt x="127" y="405"/>
                  </a:moveTo>
                  <a:lnTo>
                    <a:pt x="127" y="408"/>
                  </a:lnTo>
                  <a:lnTo>
                    <a:pt x="127" y="412"/>
                  </a:lnTo>
                  <a:lnTo>
                    <a:pt x="127" y="408"/>
                  </a:lnTo>
                  <a:lnTo>
                    <a:pt x="127" y="405"/>
                  </a:lnTo>
                  <a:close/>
                  <a:moveTo>
                    <a:pt x="134" y="429"/>
                  </a:moveTo>
                  <a:lnTo>
                    <a:pt x="134" y="429"/>
                  </a:lnTo>
                  <a:lnTo>
                    <a:pt x="134" y="433"/>
                  </a:lnTo>
                  <a:lnTo>
                    <a:pt x="134" y="429"/>
                  </a:lnTo>
                  <a:lnTo>
                    <a:pt x="134" y="426"/>
                  </a:lnTo>
                  <a:lnTo>
                    <a:pt x="134" y="426"/>
                  </a:lnTo>
                  <a:lnTo>
                    <a:pt x="134" y="429"/>
                  </a:lnTo>
                  <a:close/>
                  <a:moveTo>
                    <a:pt x="134" y="440"/>
                  </a:moveTo>
                  <a:lnTo>
                    <a:pt x="134" y="440"/>
                  </a:lnTo>
                  <a:lnTo>
                    <a:pt x="134" y="440"/>
                  </a:lnTo>
                  <a:lnTo>
                    <a:pt x="134" y="440"/>
                  </a:lnTo>
                  <a:lnTo>
                    <a:pt x="134" y="440"/>
                  </a:lnTo>
                  <a:lnTo>
                    <a:pt x="134" y="440"/>
                  </a:lnTo>
                  <a:lnTo>
                    <a:pt x="134" y="440"/>
                  </a:lnTo>
                  <a:close/>
                  <a:moveTo>
                    <a:pt x="144" y="436"/>
                  </a:moveTo>
                  <a:lnTo>
                    <a:pt x="141" y="436"/>
                  </a:lnTo>
                  <a:lnTo>
                    <a:pt x="141" y="436"/>
                  </a:lnTo>
                  <a:lnTo>
                    <a:pt x="144" y="436"/>
                  </a:lnTo>
                  <a:lnTo>
                    <a:pt x="144" y="436"/>
                  </a:lnTo>
                  <a:close/>
                  <a:moveTo>
                    <a:pt x="141" y="436"/>
                  </a:moveTo>
                  <a:lnTo>
                    <a:pt x="141" y="436"/>
                  </a:lnTo>
                  <a:lnTo>
                    <a:pt x="141" y="436"/>
                  </a:lnTo>
                  <a:lnTo>
                    <a:pt x="141" y="436"/>
                  </a:lnTo>
                  <a:lnTo>
                    <a:pt x="141" y="436"/>
                  </a:lnTo>
                  <a:close/>
                  <a:moveTo>
                    <a:pt x="144" y="394"/>
                  </a:moveTo>
                  <a:lnTo>
                    <a:pt x="148" y="394"/>
                  </a:lnTo>
                  <a:lnTo>
                    <a:pt x="148" y="391"/>
                  </a:lnTo>
                  <a:lnTo>
                    <a:pt x="151" y="391"/>
                  </a:lnTo>
                  <a:lnTo>
                    <a:pt x="148" y="391"/>
                  </a:lnTo>
                  <a:lnTo>
                    <a:pt x="148" y="394"/>
                  </a:lnTo>
                  <a:lnTo>
                    <a:pt x="144" y="394"/>
                  </a:lnTo>
                  <a:close/>
                  <a:moveTo>
                    <a:pt x="144" y="436"/>
                  </a:moveTo>
                  <a:lnTo>
                    <a:pt x="144" y="436"/>
                  </a:lnTo>
                  <a:lnTo>
                    <a:pt x="144" y="436"/>
                  </a:lnTo>
                  <a:lnTo>
                    <a:pt x="144" y="436"/>
                  </a:lnTo>
                  <a:lnTo>
                    <a:pt x="144" y="436"/>
                  </a:lnTo>
                  <a:close/>
                  <a:moveTo>
                    <a:pt x="151" y="391"/>
                  </a:moveTo>
                  <a:lnTo>
                    <a:pt x="155" y="391"/>
                  </a:lnTo>
                  <a:lnTo>
                    <a:pt x="151" y="391"/>
                  </a:lnTo>
                  <a:lnTo>
                    <a:pt x="151" y="391"/>
                  </a:lnTo>
                  <a:lnTo>
                    <a:pt x="151" y="391"/>
                  </a:lnTo>
                  <a:lnTo>
                    <a:pt x="151" y="391"/>
                  </a:lnTo>
                  <a:close/>
                  <a:moveTo>
                    <a:pt x="155" y="391"/>
                  </a:moveTo>
                  <a:lnTo>
                    <a:pt x="155" y="394"/>
                  </a:lnTo>
                  <a:lnTo>
                    <a:pt x="155" y="391"/>
                  </a:lnTo>
                  <a:lnTo>
                    <a:pt x="155" y="391"/>
                  </a:lnTo>
                  <a:close/>
                  <a:moveTo>
                    <a:pt x="169" y="373"/>
                  </a:moveTo>
                  <a:lnTo>
                    <a:pt x="173" y="370"/>
                  </a:lnTo>
                  <a:lnTo>
                    <a:pt x="173" y="366"/>
                  </a:lnTo>
                  <a:lnTo>
                    <a:pt x="173" y="370"/>
                  </a:lnTo>
                  <a:lnTo>
                    <a:pt x="169" y="373"/>
                  </a:lnTo>
                  <a:close/>
                  <a:moveTo>
                    <a:pt x="169" y="373"/>
                  </a:moveTo>
                  <a:lnTo>
                    <a:pt x="169" y="373"/>
                  </a:lnTo>
                  <a:lnTo>
                    <a:pt x="169" y="373"/>
                  </a:lnTo>
                  <a:lnTo>
                    <a:pt x="169" y="373"/>
                  </a:lnTo>
                  <a:lnTo>
                    <a:pt x="169" y="373"/>
                  </a:lnTo>
                  <a:close/>
                  <a:moveTo>
                    <a:pt x="190" y="359"/>
                  </a:moveTo>
                  <a:lnTo>
                    <a:pt x="187" y="359"/>
                  </a:lnTo>
                  <a:lnTo>
                    <a:pt x="180" y="362"/>
                  </a:lnTo>
                  <a:lnTo>
                    <a:pt x="183" y="359"/>
                  </a:lnTo>
                  <a:lnTo>
                    <a:pt x="190" y="359"/>
                  </a:lnTo>
                  <a:close/>
                  <a:moveTo>
                    <a:pt x="204" y="384"/>
                  </a:moveTo>
                  <a:lnTo>
                    <a:pt x="204" y="384"/>
                  </a:lnTo>
                  <a:lnTo>
                    <a:pt x="204" y="384"/>
                  </a:lnTo>
                  <a:lnTo>
                    <a:pt x="204" y="384"/>
                  </a:lnTo>
                  <a:lnTo>
                    <a:pt x="204" y="384"/>
                  </a:lnTo>
                  <a:lnTo>
                    <a:pt x="204" y="384"/>
                  </a:lnTo>
                  <a:lnTo>
                    <a:pt x="204" y="384"/>
                  </a:lnTo>
                  <a:close/>
                  <a:moveTo>
                    <a:pt x="208" y="380"/>
                  </a:moveTo>
                  <a:lnTo>
                    <a:pt x="208" y="380"/>
                  </a:lnTo>
                  <a:lnTo>
                    <a:pt x="204" y="380"/>
                  </a:lnTo>
                  <a:lnTo>
                    <a:pt x="208" y="380"/>
                  </a:lnTo>
                  <a:lnTo>
                    <a:pt x="208" y="377"/>
                  </a:lnTo>
                  <a:lnTo>
                    <a:pt x="211" y="373"/>
                  </a:lnTo>
                  <a:lnTo>
                    <a:pt x="208" y="377"/>
                  </a:lnTo>
                  <a:lnTo>
                    <a:pt x="208" y="380"/>
                  </a:lnTo>
                  <a:close/>
                  <a:moveTo>
                    <a:pt x="243" y="345"/>
                  </a:moveTo>
                  <a:lnTo>
                    <a:pt x="243" y="345"/>
                  </a:lnTo>
                  <a:lnTo>
                    <a:pt x="243" y="345"/>
                  </a:lnTo>
                  <a:lnTo>
                    <a:pt x="247" y="345"/>
                  </a:lnTo>
                  <a:lnTo>
                    <a:pt x="254" y="345"/>
                  </a:lnTo>
                  <a:lnTo>
                    <a:pt x="247" y="345"/>
                  </a:lnTo>
                  <a:lnTo>
                    <a:pt x="243" y="345"/>
                  </a:lnTo>
                  <a:close/>
                  <a:moveTo>
                    <a:pt x="271" y="380"/>
                  </a:moveTo>
                  <a:lnTo>
                    <a:pt x="268" y="380"/>
                  </a:lnTo>
                  <a:lnTo>
                    <a:pt x="268" y="380"/>
                  </a:lnTo>
                  <a:lnTo>
                    <a:pt x="268" y="380"/>
                  </a:lnTo>
                  <a:lnTo>
                    <a:pt x="268" y="380"/>
                  </a:lnTo>
                  <a:lnTo>
                    <a:pt x="268" y="380"/>
                  </a:lnTo>
                  <a:lnTo>
                    <a:pt x="271" y="380"/>
                  </a:lnTo>
                  <a:close/>
                  <a:moveTo>
                    <a:pt x="275" y="320"/>
                  </a:moveTo>
                  <a:lnTo>
                    <a:pt x="278" y="320"/>
                  </a:lnTo>
                  <a:lnTo>
                    <a:pt x="278" y="317"/>
                  </a:lnTo>
                  <a:lnTo>
                    <a:pt x="278" y="317"/>
                  </a:lnTo>
                  <a:lnTo>
                    <a:pt x="278" y="310"/>
                  </a:lnTo>
                  <a:lnTo>
                    <a:pt x="282" y="306"/>
                  </a:lnTo>
                  <a:lnTo>
                    <a:pt x="278" y="313"/>
                  </a:lnTo>
                  <a:lnTo>
                    <a:pt x="275" y="320"/>
                  </a:lnTo>
                  <a:close/>
                  <a:moveTo>
                    <a:pt x="289" y="264"/>
                  </a:moveTo>
                  <a:lnTo>
                    <a:pt x="289" y="264"/>
                  </a:lnTo>
                  <a:lnTo>
                    <a:pt x="289" y="264"/>
                  </a:lnTo>
                  <a:lnTo>
                    <a:pt x="278" y="264"/>
                  </a:lnTo>
                  <a:lnTo>
                    <a:pt x="289" y="264"/>
                  </a:lnTo>
                  <a:close/>
                  <a:moveTo>
                    <a:pt x="67" y="348"/>
                  </a:move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7" y="348"/>
                  </a:lnTo>
                  <a:lnTo>
                    <a:pt x="63" y="345"/>
                  </a:lnTo>
                  <a:lnTo>
                    <a:pt x="63" y="348"/>
                  </a:lnTo>
                  <a:lnTo>
                    <a:pt x="67" y="348"/>
                  </a:lnTo>
                  <a:close/>
                  <a:moveTo>
                    <a:pt x="67" y="352"/>
                  </a:moveTo>
                  <a:lnTo>
                    <a:pt x="67" y="352"/>
                  </a:lnTo>
                  <a:lnTo>
                    <a:pt x="67" y="348"/>
                  </a:lnTo>
                  <a:lnTo>
                    <a:pt x="67" y="352"/>
                  </a:lnTo>
                  <a:lnTo>
                    <a:pt x="67" y="352"/>
                  </a:lnTo>
                  <a:close/>
                  <a:moveTo>
                    <a:pt x="46" y="331"/>
                  </a:moveTo>
                  <a:lnTo>
                    <a:pt x="42" y="331"/>
                  </a:lnTo>
                  <a:lnTo>
                    <a:pt x="42" y="327"/>
                  </a:lnTo>
                  <a:lnTo>
                    <a:pt x="35" y="324"/>
                  </a:lnTo>
                  <a:lnTo>
                    <a:pt x="28" y="324"/>
                  </a:lnTo>
                  <a:lnTo>
                    <a:pt x="21" y="320"/>
                  </a:lnTo>
                  <a:lnTo>
                    <a:pt x="28" y="320"/>
                  </a:lnTo>
                  <a:lnTo>
                    <a:pt x="35" y="324"/>
                  </a:lnTo>
                  <a:lnTo>
                    <a:pt x="39" y="327"/>
                  </a:lnTo>
                  <a:lnTo>
                    <a:pt x="42" y="331"/>
                  </a:lnTo>
                  <a:lnTo>
                    <a:pt x="46" y="331"/>
                  </a:lnTo>
                  <a:close/>
                  <a:moveTo>
                    <a:pt x="49" y="391"/>
                  </a:moveTo>
                  <a:lnTo>
                    <a:pt x="46" y="391"/>
                  </a:lnTo>
                  <a:lnTo>
                    <a:pt x="49" y="391"/>
                  </a:lnTo>
                  <a:lnTo>
                    <a:pt x="53" y="391"/>
                  </a:lnTo>
                  <a:lnTo>
                    <a:pt x="53" y="387"/>
                  </a:lnTo>
                  <a:lnTo>
                    <a:pt x="56" y="384"/>
                  </a:lnTo>
                  <a:lnTo>
                    <a:pt x="53" y="387"/>
                  </a:lnTo>
                  <a:lnTo>
                    <a:pt x="49" y="391"/>
                  </a:lnTo>
                  <a:lnTo>
                    <a:pt x="49" y="391"/>
                  </a:lnTo>
                  <a:close/>
                  <a:moveTo>
                    <a:pt x="56" y="384"/>
                  </a:moveTo>
                  <a:lnTo>
                    <a:pt x="56" y="377"/>
                  </a:lnTo>
                  <a:lnTo>
                    <a:pt x="53" y="370"/>
                  </a:lnTo>
                  <a:lnTo>
                    <a:pt x="53" y="370"/>
                  </a:lnTo>
                  <a:lnTo>
                    <a:pt x="53" y="370"/>
                  </a:lnTo>
                  <a:lnTo>
                    <a:pt x="53" y="370"/>
                  </a:lnTo>
                  <a:lnTo>
                    <a:pt x="56" y="377"/>
                  </a:lnTo>
                  <a:lnTo>
                    <a:pt x="56" y="380"/>
                  </a:lnTo>
                  <a:lnTo>
                    <a:pt x="56" y="384"/>
                  </a:lnTo>
                  <a:lnTo>
                    <a:pt x="56" y="384"/>
                  </a:lnTo>
                  <a:close/>
                  <a:moveTo>
                    <a:pt x="113" y="433"/>
                  </a:moveTo>
                  <a:lnTo>
                    <a:pt x="102" y="433"/>
                  </a:lnTo>
                  <a:lnTo>
                    <a:pt x="99" y="436"/>
                  </a:lnTo>
                  <a:lnTo>
                    <a:pt x="99" y="444"/>
                  </a:lnTo>
                  <a:lnTo>
                    <a:pt x="99" y="444"/>
                  </a:lnTo>
                  <a:lnTo>
                    <a:pt x="99" y="444"/>
                  </a:lnTo>
                  <a:lnTo>
                    <a:pt x="99" y="436"/>
                  </a:lnTo>
                  <a:lnTo>
                    <a:pt x="102" y="429"/>
                  </a:lnTo>
                  <a:lnTo>
                    <a:pt x="102" y="419"/>
                  </a:lnTo>
                  <a:lnTo>
                    <a:pt x="102" y="426"/>
                  </a:lnTo>
                  <a:lnTo>
                    <a:pt x="102" y="429"/>
                  </a:lnTo>
                  <a:lnTo>
                    <a:pt x="102" y="433"/>
                  </a:lnTo>
                  <a:lnTo>
                    <a:pt x="109" y="433"/>
                  </a:lnTo>
                  <a:lnTo>
                    <a:pt x="113" y="433"/>
                  </a:lnTo>
                  <a:lnTo>
                    <a:pt x="113" y="433"/>
                  </a:lnTo>
                  <a:lnTo>
                    <a:pt x="113" y="433"/>
                  </a:lnTo>
                  <a:lnTo>
                    <a:pt x="116" y="433"/>
                  </a:lnTo>
                  <a:lnTo>
                    <a:pt x="120" y="436"/>
                  </a:lnTo>
                  <a:lnTo>
                    <a:pt x="116" y="433"/>
                  </a:lnTo>
                  <a:lnTo>
                    <a:pt x="113" y="433"/>
                  </a:lnTo>
                  <a:lnTo>
                    <a:pt x="113" y="433"/>
                  </a:lnTo>
                  <a:close/>
                  <a:moveTo>
                    <a:pt x="151" y="454"/>
                  </a:moveTo>
                  <a:lnTo>
                    <a:pt x="151" y="454"/>
                  </a:lnTo>
                  <a:lnTo>
                    <a:pt x="151" y="454"/>
                  </a:lnTo>
                  <a:lnTo>
                    <a:pt x="151" y="454"/>
                  </a:lnTo>
                  <a:lnTo>
                    <a:pt x="151" y="454"/>
                  </a:lnTo>
                  <a:close/>
                  <a:moveTo>
                    <a:pt x="155" y="454"/>
                  </a:moveTo>
                  <a:lnTo>
                    <a:pt x="155" y="454"/>
                  </a:lnTo>
                  <a:lnTo>
                    <a:pt x="155" y="458"/>
                  </a:lnTo>
                  <a:lnTo>
                    <a:pt x="155" y="454"/>
                  </a:lnTo>
                  <a:lnTo>
                    <a:pt x="155" y="454"/>
                  </a:lnTo>
                  <a:close/>
                  <a:moveTo>
                    <a:pt x="159" y="458"/>
                  </a:moveTo>
                  <a:lnTo>
                    <a:pt x="162" y="458"/>
                  </a:lnTo>
                  <a:lnTo>
                    <a:pt x="162" y="458"/>
                  </a:lnTo>
                  <a:lnTo>
                    <a:pt x="159" y="458"/>
                  </a:lnTo>
                  <a:lnTo>
                    <a:pt x="159" y="458"/>
                  </a:lnTo>
                  <a:close/>
                  <a:moveTo>
                    <a:pt x="173" y="468"/>
                  </a:moveTo>
                  <a:lnTo>
                    <a:pt x="173" y="468"/>
                  </a:lnTo>
                  <a:lnTo>
                    <a:pt x="173" y="468"/>
                  </a:lnTo>
                  <a:lnTo>
                    <a:pt x="173" y="468"/>
                  </a:lnTo>
                  <a:lnTo>
                    <a:pt x="173" y="468"/>
                  </a:lnTo>
                  <a:close/>
                  <a:moveTo>
                    <a:pt x="176" y="391"/>
                  </a:moveTo>
                  <a:lnTo>
                    <a:pt x="176" y="391"/>
                  </a:lnTo>
                  <a:lnTo>
                    <a:pt x="173" y="391"/>
                  </a:lnTo>
                  <a:lnTo>
                    <a:pt x="176" y="391"/>
                  </a:lnTo>
                  <a:lnTo>
                    <a:pt x="180" y="391"/>
                  </a:lnTo>
                  <a:lnTo>
                    <a:pt x="180" y="391"/>
                  </a:lnTo>
                  <a:lnTo>
                    <a:pt x="183" y="391"/>
                  </a:lnTo>
                  <a:lnTo>
                    <a:pt x="190" y="391"/>
                  </a:lnTo>
                  <a:lnTo>
                    <a:pt x="187" y="391"/>
                  </a:lnTo>
                  <a:lnTo>
                    <a:pt x="183" y="391"/>
                  </a:lnTo>
                  <a:lnTo>
                    <a:pt x="176" y="391"/>
                  </a:lnTo>
                  <a:close/>
                  <a:moveTo>
                    <a:pt x="208" y="433"/>
                  </a:moveTo>
                  <a:lnTo>
                    <a:pt x="208" y="436"/>
                  </a:lnTo>
                  <a:lnTo>
                    <a:pt x="208" y="444"/>
                  </a:lnTo>
                  <a:lnTo>
                    <a:pt x="204" y="454"/>
                  </a:lnTo>
                  <a:lnTo>
                    <a:pt x="204" y="461"/>
                  </a:lnTo>
                  <a:lnTo>
                    <a:pt x="204" y="454"/>
                  </a:lnTo>
                  <a:lnTo>
                    <a:pt x="204" y="447"/>
                  </a:lnTo>
                  <a:lnTo>
                    <a:pt x="208" y="440"/>
                  </a:lnTo>
                  <a:lnTo>
                    <a:pt x="208" y="433"/>
                  </a:lnTo>
                  <a:close/>
                  <a:moveTo>
                    <a:pt x="208" y="433"/>
                  </a:moveTo>
                  <a:lnTo>
                    <a:pt x="208" y="433"/>
                  </a:lnTo>
                  <a:lnTo>
                    <a:pt x="208" y="433"/>
                  </a:lnTo>
                  <a:lnTo>
                    <a:pt x="208" y="433"/>
                  </a:lnTo>
                  <a:lnTo>
                    <a:pt x="208" y="433"/>
                  </a:lnTo>
                  <a:close/>
                  <a:moveTo>
                    <a:pt x="250" y="458"/>
                  </a:moveTo>
                  <a:lnTo>
                    <a:pt x="250" y="447"/>
                  </a:lnTo>
                  <a:lnTo>
                    <a:pt x="250" y="436"/>
                  </a:lnTo>
                  <a:lnTo>
                    <a:pt x="250" y="426"/>
                  </a:lnTo>
                  <a:lnTo>
                    <a:pt x="250" y="419"/>
                  </a:lnTo>
                  <a:lnTo>
                    <a:pt x="250" y="412"/>
                  </a:lnTo>
                  <a:lnTo>
                    <a:pt x="250" y="408"/>
                  </a:lnTo>
                  <a:lnTo>
                    <a:pt x="250" y="405"/>
                  </a:lnTo>
                  <a:lnTo>
                    <a:pt x="250" y="398"/>
                  </a:lnTo>
                  <a:lnTo>
                    <a:pt x="250" y="401"/>
                  </a:lnTo>
                  <a:lnTo>
                    <a:pt x="250" y="405"/>
                  </a:lnTo>
                  <a:lnTo>
                    <a:pt x="250" y="412"/>
                  </a:lnTo>
                  <a:lnTo>
                    <a:pt x="250" y="422"/>
                  </a:lnTo>
                  <a:lnTo>
                    <a:pt x="250" y="433"/>
                  </a:lnTo>
                  <a:lnTo>
                    <a:pt x="250" y="447"/>
                  </a:lnTo>
                  <a:lnTo>
                    <a:pt x="250" y="458"/>
                  </a:lnTo>
                  <a:close/>
                  <a:moveTo>
                    <a:pt x="264" y="377"/>
                  </a:moveTo>
                  <a:lnTo>
                    <a:pt x="264" y="377"/>
                  </a:lnTo>
                  <a:lnTo>
                    <a:pt x="264" y="377"/>
                  </a:lnTo>
                  <a:lnTo>
                    <a:pt x="264" y="377"/>
                  </a:lnTo>
                  <a:lnTo>
                    <a:pt x="264" y="377"/>
                  </a:lnTo>
                  <a:lnTo>
                    <a:pt x="264" y="377"/>
                  </a:lnTo>
                  <a:close/>
                  <a:moveTo>
                    <a:pt x="314" y="373"/>
                  </a:moveTo>
                  <a:lnTo>
                    <a:pt x="314" y="370"/>
                  </a:lnTo>
                  <a:lnTo>
                    <a:pt x="314" y="370"/>
                  </a:lnTo>
                  <a:lnTo>
                    <a:pt x="314" y="370"/>
                  </a:lnTo>
                  <a:lnTo>
                    <a:pt x="317" y="373"/>
                  </a:lnTo>
                  <a:lnTo>
                    <a:pt x="317" y="373"/>
                  </a:lnTo>
                  <a:lnTo>
                    <a:pt x="321" y="373"/>
                  </a:lnTo>
                  <a:lnTo>
                    <a:pt x="328" y="377"/>
                  </a:lnTo>
                  <a:lnTo>
                    <a:pt x="335" y="377"/>
                  </a:lnTo>
                  <a:lnTo>
                    <a:pt x="338" y="380"/>
                  </a:lnTo>
                  <a:lnTo>
                    <a:pt x="338" y="380"/>
                  </a:lnTo>
                  <a:lnTo>
                    <a:pt x="338" y="380"/>
                  </a:lnTo>
                  <a:lnTo>
                    <a:pt x="335" y="377"/>
                  </a:lnTo>
                  <a:lnTo>
                    <a:pt x="328" y="373"/>
                  </a:lnTo>
                  <a:lnTo>
                    <a:pt x="321" y="373"/>
                  </a:lnTo>
                  <a:lnTo>
                    <a:pt x="317" y="373"/>
                  </a:lnTo>
                  <a:lnTo>
                    <a:pt x="314" y="373"/>
                  </a:lnTo>
                  <a:close/>
                  <a:moveTo>
                    <a:pt x="356" y="373"/>
                  </a:moveTo>
                  <a:lnTo>
                    <a:pt x="359" y="373"/>
                  </a:lnTo>
                  <a:lnTo>
                    <a:pt x="363" y="373"/>
                  </a:lnTo>
                  <a:lnTo>
                    <a:pt x="359" y="373"/>
                  </a:lnTo>
                  <a:lnTo>
                    <a:pt x="359" y="373"/>
                  </a:lnTo>
                  <a:lnTo>
                    <a:pt x="359" y="373"/>
                  </a:lnTo>
                  <a:lnTo>
                    <a:pt x="356" y="373"/>
                  </a:lnTo>
                  <a:close/>
                  <a:moveTo>
                    <a:pt x="384" y="599"/>
                  </a:moveTo>
                  <a:lnTo>
                    <a:pt x="384" y="599"/>
                  </a:lnTo>
                  <a:lnTo>
                    <a:pt x="384" y="599"/>
                  </a:lnTo>
                  <a:lnTo>
                    <a:pt x="384" y="599"/>
                  </a:lnTo>
                  <a:lnTo>
                    <a:pt x="384" y="599"/>
                  </a:lnTo>
                  <a:lnTo>
                    <a:pt x="384" y="599"/>
                  </a:lnTo>
                  <a:lnTo>
                    <a:pt x="384" y="599"/>
                  </a:lnTo>
                  <a:close/>
                  <a:moveTo>
                    <a:pt x="388" y="595"/>
                  </a:moveTo>
                  <a:lnTo>
                    <a:pt x="388" y="595"/>
                  </a:lnTo>
                  <a:lnTo>
                    <a:pt x="388" y="595"/>
                  </a:lnTo>
                  <a:lnTo>
                    <a:pt x="388" y="595"/>
                  </a:lnTo>
                  <a:lnTo>
                    <a:pt x="388" y="595"/>
                  </a:lnTo>
                  <a:lnTo>
                    <a:pt x="388" y="595"/>
                  </a:lnTo>
                  <a:close/>
                  <a:moveTo>
                    <a:pt x="419" y="588"/>
                  </a:moveTo>
                  <a:lnTo>
                    <a:pt x="412" y="588"/>
                  </a:lnTo>
                  <a:lnTo>
                    <a:pt x="405" y="588"/>
                  </a:lnTo>
                  <a:lnTo>
                    <a:pt x="405" y="591"/>
                  </a:lnTo>
                  <a:lnTo>
                    <a:pt x="405" y="588"/>
                  </a:lnTo>
                  <a:lnTo>
                    <a:pt x="412" y="588"/>
                  </a:lnTo>
                  <a:lnTo>
                    <a:pt x="419" y="588"/>
                  </a:lnTo>
                  <a:close/>
                  <a:moveTo>
                    <a:pt x="423" y="803"/>
                  </a:moveTo>
                  <a:lnTo>
                    <a:pt x="423" y="803"/>
                  </a:lnTo>
                  <a:lnTo>
                    <a:pt x="419" y="803"/>
                  </a:lnTo>
                  <a:lnTo>
                    <a:pt x="412" y="799"/>
                  </a:lnTo>
                  <a:lnTo>
                    <a:pt x="409" y="796"/>
                  </a:lnTo>
                  <a:lnTo>
                    <a:pt x="409" y="796"/>
                  </a:lnTo>
                  <a:lnTo>
                    <a:pt x="405" y="792"/>
                  </a:lnTo>
                  <a:lnTo>
                    <a:pt x="398" y="792"/>
                  </a:lnTo>
                  <a:lnTo>
                    <a:pt x="405" y="792"/>
                  </a:lnTo>
                  <a:lnTo>
                    <a:pt x="409" y="796"/>
                  </a:lnTo>
                  <a:lnTo>
                    <a:pt x="412" y="796"/>
                  </a:lnTo>
                  <a:lnTo>
                    <a:pt x="416" y="799"/>
                  </a:lnTo>
                  <a:lnTo>
                    <a:pt x="419" y="803"/>
                  </a:lnTo>
                  <a:lnTo>
                    <a:pt x="423" y="803"/>
                  </a:lnTo>
                  <a:lnTo>
                    <a:pt x="423" y="803"/>
                  </a:lnTo>
                  <a:lnTo>
                    <a:pt x="423" y="803"/>
                  </a:lnTo>
                  <a:close/>
                  <a:moveTo>
                    <a:pt x="462" y="965"/>
                  </a:moveTo>
                  <a:lnTo>
                    <a:pt x="465" y="961"/>
                  </a:lnTo>
                  <a:lnTo>
                    <a:pt x="465" y="961"/>
                  </a:lnTo>
                  <a:lnTo>
                    <a:pt x="469" y="958"/>
                  </a:lnTo>
                  <a:lnTo>
                    <a:pt x="465" y="961"/>
                  </a:lnTo>
                  <a:lnTo>
                    <a:pt x="462" y="965"/>
                  </a:lnTo>
                  <a:close/>
                  <a:moveTo>
                    <a:pt x="585" y="930"/>
                  </a:moveTo>
                  <a:lnTo>
                    <a:pt x="588" y="926"/>
                  </a:lnTo>
                  <a:lnTo>
                    <a:pt x="588" y="923"/>
                  </a:lnTo>
                  <a:lnTo>
                    <a:pt x="592" y="916"/>
                  </a:lnTo>
                  <a:lnTo>
                    <a:pt x="595" y="909"/>
                  </a:lnTo>
                  <a:lnTo>
                    <a:pt x="592" y="916"/>
                  </a:lnTo>
                  <a:lnTo>
                    <a:pt x="588" y="923"/>
                  </a:lnTo>
                  <a:lnTo>
                    <a:pt x="588" y="926"/>
                  </a:lnTo>
                  <a:lnTo>
                    <a:pt x="588" y="930"/>
                  </a:lnTo>
                  <a:lnTo>
                    <a:pt x="588" y="930"/>
                  </a:lnTo>
                  <a:lnTo>
                    <a:pt x="585" y="930"/>
                  </a:lnTo>
                  <a:close/>
                  <a:moveTo>
                    <a:pt x="694" y="845"/>
                  </a:moveTo>
                  <a:lnTo>
                    <a:pt x="687" y="859"/>
                  </a:lnTo>
                  <a:lnTo>
                    <a:pt x="673" y="870"/>
                  </a:lnTo>
                  <a:lnTo>
                    <a:pt x="669" y="877"/>
                  </a:lnTo>
                  <a:lnTo>
                    <a:pt x="666" y="880"/>
                  </a:lnTo>
                  <a:lnTo>
                    <a:pt x="666" y="880"/>
                  </a:lnTo>
                  <a:lnTo>
                    <a:pt x="666" y="877"/>
                  </a:lnTo>
                  <a:lnTo>
                    <a:pt x="673" y="870"/>
                  </a:lnTo>
                  <a:lnTo>
                    <a:pt x="687" y="859"/>
                  </a:lnTo>
                  <a:lnTo>
                    <a:pt x="694" y="845"/>
                  </a:lnTo>
                  <a:lnTo>
                    <a:pt x="698" y="828"/>
                  </a:lnTo>
                  <a:lnTo>
                    <a:pt x="694" y="813"/>
                  </a:lnTo>
                  <a:lnTo>
                    <a:pt x="694" y="813"/>
                  </a:lnTo>
                  <a:lnTo>
                    <a:pt x="698" y="828"/>
                  </a:lnTo>
                  <a:lnTo>
                    <a:pt x="694" y="845"/>
                  </a:lnTo>
                  <a:close/>
                  <a:moveTo>
                    <a:pt x="673" y="778"/>
                  </a:moveTo>
                  <a:lnTo>
                    <a:pt x="673" y="778"/>
                  </a:lnTo>
                  <a:lnTo>
                    <a:pt x="712" y="771"/>
                  </a:lnTo>
                  <a:lnTo>
                    <a:pt x="673" y="778"/>
                  </a:lnTo>
                  <a:close/>
                  <a:moveTo>
                    <a:pt x="733" y="595"/>
                  </a:moveTo>
                  <a:lnTo>
                    <a:pt x="747" y="606"/>
                  </a:lnTo>
                  <a:lnTo>
                    <a:pt x="747" y="606"/>
                  </a:lnTo>
                  <a:lnTo>
                    <a:pt x="747" y="606"/>
                  </a:lnTo>
                  <a:lnTo>
                    <a:pt x="733" y="595"/>
                  </a:lnTo>
                  <a:close/>
                  <a:moveTo>
                    <a:pt x="810" y="503"/>
                  </a:moveTo>
                  <a:lnTo>
                    <a:pt x="824" y="503"/>
                  </a:lnTo>
                  <a:lnTo>
                    <a:pt x="824" y="503"/>
                  </a:lnTo>
                  <a:lnTo>
                    <a:pt x="810" y="503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30196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52" name="Rectangle 380"/>
            <p:cNvSpPr>
              <a:spLocks noChangeArrowheads="1"/>
            </p:cNvSpPr>
            <p:nvPr userDrawn="1"/>
          </p:nvSpPr>
          <p:spPr bwMode="gray">
            <a:xfrm>
              <a:off x="1696" y="2273"/>
              <a:ext cx="6" cy="1"/>
            </a:xfrm>
            <a:prstGeom prst="rect">
              <a:avLst/>
            </a:prstGeom>
            <a:solidFill>
              <a:srgbClr val="BAECFC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86" name="Text Box 14"/>
          <p:cNvSpPr txBox="1">
            <a:spLocks noChangeArrowheads="1"/>
          </p:cNvSpPr>
          <p:nvPr/>
        </p:nvSpPr>
        <p:spPr bwMode="white">
          <a:xfrm>
            <a:off x="4025900" y="5867400"/>
            <a:ext cx="1308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Verdana" pitchFamily="34" charset="0"/>
              </a:rPr>
              <a:t>LOGO</a:t>
            </a:r>
          </a:p>
        </p:txBody>
      </p:sp>
      <p:sp>
        <p:nvSpPr>
          <p:cNvPr id="3453" name="Freeform 381"/>
          <p:cNvSpPr>
            <a:spLocks noEditPoints="1"/>
          </p:cNvSpPr>
          <p:nvPr/>
        </p:nvSpPr>
        <p:spPr bwMode="gray">
          <a:xfrm>
            <a:off x="2124075" y="1268413"/>
            <a:ext cx="5616575" cy="3743325"/>
          </a:xfrm>
          <a:custGeom>
            <a:avLst/>
            <a:gdLst/>
            <a:ahLst/>
            <a:cxnLst>
              <a:cxn ang="0">
                <a:pos x="2598" y="1124"/>
              </a:cxn>
              <a:cxn ang="0">
                <a:pos x="2508" y="918"/>
              </a:cxn>
              <a:cxn ang="0">
                <a:pos x="2382" y="724"/>
              </a:cxn>
              <a:cxn ang="0">
                <a:pos x="2208" y="496"/>
              </a:cxn>
              <a:cxn ang="0">
                <a:pos x="1984" y="426"/>
              </a:cxn>
              <a:cxn ang="0">
                <a:pos x="1940" y="136"/>
              </a:cxn>
              <a:cxn ang="0">
                <a:pos x="1578" y="20"/>
              </a:cxn>
              <a:cxn ang="0">
                <a:pos x="1452" y="126"/>
              </a:cxn>
              <a:cxn ang="0">
                <a:pos x="1386" y="328"/>
              </a:cxn>
              <a:cxn ang="0">
                <a:pos x="1378" y="494"/>
              </a:cxn>
              <a:cxn ang="0">
                <a:pos x="1272" y="606"/>
              </a:cxn>
              <a:cxn ang="0">
                <a:pos x="1294" y="554"/>
              </a:cxn>
              <a:cxn ang="0">
                <a:pos x="1308" y="476"/>
              </a:cxn>
              <a:cxn ang="0">
                <a:pos x="1286" y="312"/>
              </a:cxn>
              <a:cxn ang="0">
                <a:pos x="1316" y="298"/>
              </a:cxn>
              <a:cxn ang="0">
                <a:pos x="1262" y="178"/>
              </a:cxn>
              <a:cxn ang="0">
                <a:pos x="1248" y="158"/>
              </a:cxn>
              <a:cxn ang="0">
                <a:pos x="1172" y="118"/>
              </a:cxn>
              <a:cxn ang="0">
                <a:pos x="1044" y="102"/>
              </a:cxn>
              <a:cxn ang="0">
                <a:pos x="940" y="86"/>
              </a:cxn>
              <a:cxn ang="0">
                <a:pos x="770" y="152"/>
              </a:cxn>
              <a:cxn ang="0">
                <a:pos x="598" y="414"/>
              </a:cxn>
              <a:cxn ang="0">
                <a:pos x="616" y="594"/>
              </a:cxn>
              <a:cxn ang="0">
                <a:pos x="654" y="672"/>
              </a:cxn>
              <a:cxn ang="0">
                <a:pos x="696" y="728"/>
              </a:cxn>
              <a:cxn ang="0">
                <a:pos x="740" y="910"/>
              </a:cxn>
              <a:cxn ang="0">
                <a:pos x="658" y="838"/>
              </a:cxn>
              <a:cxn ang="0">
                <a:pos x="614" y="892"/>
              </a:cxn>
              <a:cxn ang="0">
                <a:pos x="548" y="932"/>
              </a:cxn>
              <a:cxn ang="0">
                <a:pos x="436" y="1028"/>
              </a:cxn>
              <a:cxn ang="0">
                <a:pos x="360" y="1094"/>
              </a:cxn>
              <a:cxn ang="0">
                <a:pos x="54" y="1496"/>
              </a:cxn>
              <a:cxn ang="0">
                <a:pos x="66" y="2106"/>
              </a:cxn>
              <a:cxn ang="0">
                <a:pos x="1044" y="984"/>
              </a:cxn>
              <a:cxn ang="0">
                <a:pos x="1096" y="1004"/>
              </a:cxn>
              <a:cxn ang="0">
                <a:pos x="990" y="1064"/>
              </a:cxn>
              <a:cxn ang="0">
                <a:pos x="1048" y="1204"/>
              </a:cxn>
              <a:cxn ang="0">
                <a:pos x="1366" y="2078"/>
              </a:cxn>
              <a:cxn ang="0">
                <a:pos x="1064" y="1392"/>
              </a:cxn>
              <a:cxn ang="0">
                <a:pos x="1096" y="1212"/>
              </a:cxn>
              <a:cxn ang="0">
                <a:pos x="1374" y="1900"/>
              </a:cxn>
              <a:cxn ang="0">
                <a:pos x="1808" y="1070"/>
              </a:cxn>
              <a:cxn ang="0">
                <a:pos x="1774" y="1290"/>
              </a:cxn>
              <a:cxn ang="0">
                <a:pos x="1646" y="1240"/>
              </a:cxn>
              <a:cxn ang="0">
                <a:pos x="1552" y="1036"/>
              </a:cxn>
              <a:cxn ang="0">
                <a:pos x="1380" y="1080"/>
              </a:cxn>
              <a:cxn ang="0">
                <a:pos x="1428" y="748"/>
              </a:cxn>
              <a:cxn ang="0">
                <a:pos x="1512" y="628"/>
              </a:cxn>
              <a:cxn ang="0">
                <a:pos x="1660" y="1058"/>
              </a:cxn>
              <a:cxn ang="0">
                <a:pos x="1750" y="1124"/>
              </a:cxn>
              <a:cxn ang="0">
                <a:pos x="1812" y="878"/>
              </a:cxn>
              <a:cxn ang="0">
                <a:pos x="1908" y="694"/>
              </a:cxn>
              <a:cxn ang="0">
                <a:pos x="2100" y="872"/>
              </a:cxn>
              <a:cxn ang="0">
                <a:pos x="2382" y="1386"/>
              </a:cxn>
              <a:cxn ang="0">
                <a:pos x="2280" y="1128"/>
              </a:cxn>
              <a:cxn ang="0">
                <a:pos x="2320" y="1208"/>
              </a:cxn>
              <a:cxn ang="0">
                <a:pos x="2376" y="1290"/>
              </a:cxn>
              <a:cxn ang="0">
                <a:pos x="2380" y="1300"/>
              </a:cxn>
              <a:cxn ang="0">
                <a:pos x="2386" y="1312"/>
              </a:cxn>
              <a:cxn ang="0">
                <a:pos x="2398" y="1324"/>
              </a:cxn>
            </a:cxnLst>
            <a:rect l="0" t="0" r="r" b="b"/>
            <a:pathLst>
              <a:path w="3482" h="2308">
                <a:moveTo>
                  <a:pt x="3278" y="1750"/>
                </a:moveTo>
                <a:lnTo>
                  <a:pt x="3482" y="1144"/>
                </a:lnTo>
                <a:lnTo>
                  <a:pt x="3414" y="1126"/>
                </a:lnTo>
                <a:lnTo>
                  <a:pt x="2642" y="1152"/>
                </a:lnTo>
                <a:lnTo>
                  <a:pt x="2640" y="1150"/>
                </a:lnTo>
                <a:lnTo>
                  <a:pt x="2638" y="1148"/>
                </a:lnTo>
                <a:lnTo>
                  <a:pt x="2630" y="1144"/>
                </a:lnTo>
                <a:lnTo>
                  <a:pt x="2622" y="1142"/>
                </a:lnTo>
                <a:lnTo>
                  <a:pt x="2618" y="1136"/>
                </a:lnTo>
                <a:lnTo>
                  <a:pt x="2612" y="1132"/>
                </a:lnTo>
                <a:lnTo>
                  <a:pt x="2606" y="1128"/>
                </a:lnTo>
                <a:lnTo>
                  <a:pt x="2598" y="1124"/>
                </a:lnTo>
                <a:lnTo>
                  <a:pt x="2592" y="1122"/>
                </a:lnTo>
                <a:lnTo>
                  <a:pt x="2608" y="1100"/>
                </a:lnTo>
                <a:lnTo>
                  <a:pt x="2620" y="1076"/>
                </a:lnTo>
                <a:lnTo>
                  <a:pt x="2622" y="1050"/>
                </a:lnTo>
                <a:lnTo>
                  <a:pt x="2620" y="1040"/>
                </a:lnTo>
                <a:lnTo>
                  <a:pt x="2618" y="1032"/>
                </a:lnTo>
                <a:lnTo>
                  <a:pt x="2604" y="998"/>
                </a:lnTo>
                <a:lnTo>
                  <a:pt x="2586" y="970"/>
                </a:lnTo>
                <a:lnTo>
                  <a:pt x="2566" y="950"/>
                </a:lnTo>
                <a:lnTo>
                  <a:pt x="2546" y="934"/>
                </a:lnTo>
                <a:lnTo>
                  <a:pt x="2526" y="924"/>
                </a:lnTo>
                <a:lnTo>
                  <a:pt x="2508" y="918"/>
                </a:lnTo>
                <a:lnTo>
                  <a:pt x="2494" y="916"/>
                </a:lnTo>
                <a:lnTo>
                  <a:pt x="2484" y="914"/>
                </a:lnTo>
                <a:lnTo>
                  <a:pt x="2480" y="914"/>
                </a:lnTo>
                <a:lnTo>
                  <a:pt x="2428" y="798"/>
                </a:lnTo>
                <a:lnTo>
                  <a:pt x="2424" y="778"/>
                </a:lnTo>
                <a:lnTo>
                  <a:pt x="2416" y="768"/>
                </a:lnTo>
                <a:lnTo>
                  <a:pt x="2408" y="762"/>
                </a:lnTo>
                <a:lnTo>
                  <a:pt x="2400" y="760"/>
                </a:lnTo>
                <a:lnTo>
                  <a:pt x="2398" y="760"/>
                </a:lnTo>
                <a:lnTo>
                  <a:pt x="2396" y="754"/>
                </a:lnTo>
                <a:lnTo>
                  <a:pt x="2390" y="742"/>
                </a:lnTo>
                <a:lnTo>
                  <a:pt x="2382" y="724"/>
                </a:lnTo>
                <a:lnTo>
                  <a:pt x="2368" y="698"/>
                </a:lnTo>
                <a:lnTo>
                  <a:pt x="2352" y="670"/>
                </a:lnTo>
                <a:lnTo>
                  <a:pt x="2338" y="638"/>
                </a:lnTo>
                <a:lnTo>
                  <a:pt x="2328" y="610"/>
                </a:lnTo>
                <a:lnTo>
                  <a:pt x="2320" y="580"/>
                </a:lnTo>
                <a:lnTo>
                  <a:pt x="2308" y="550"/>
                </a:lnTo>
                <a:lnTo>
                  <a:pt x="2290" y="518"/>
                </a:lnTo>
                <a:lnTo>
                  <a:pt x="2272" y="500"/>
                </a:lnTo>
                <a:lnTo>
                  <a:pt x="2256" y="490"/>
                </a:lnTo>
                <a:lnTo>
                  <a:pt x="2238" y="488"/>
                </a:lnTo>
                <a:lnTo>
                  <a:pt x="2222" y="492"/>
                </a:lnTo>
                <a:lnTo>
                  <a:pt x="2208" y="496"/>
                </a:lnTo>
                <a:lnTo>
                  <a:pt x="2200" y="502"/>
                </a:lnTo>
                <a:lnTo>
                  <a:pt x="2196" y="504"/>
                </a:lnTo>
                <a:lnTo>
                  <a:pt x="2134" y="480"/>
                </a:lnTo>
                <a:lnTo>
                  <a:pt x="2072" y="466"/>
                </a:lnTo>
                <a:lnTo>
                  <a:pt x="2014" y="458"/>
                </a:lnTo>
                <a:lnTo>
                  <a:pt x="1998" y="456"/>
                </a:lnTo>
                <a:lnTo>
                  <a:pt x="1982" y="454"/>
                </a:lnTo>
                <a:lnTo>
                  <a:pt x="1982" y="454"/>
                </a:lnTo>
                <a:lnTo>
                  <a:pt x="1980" y="454"/>
                </a:lnTo>
                <a:lnTo>
                  <a:pt x="1982" y="432"/>
                </a:lnTo>
                <a:lnTo>
                  <a:pt x="1980" y="410"/>
                </a:lnTo>
                <a:lnTo>
                  <a:pt x="1984" y="426"/>
                </a:lnTo>
                <a:lnTo>
                  <a:pt x="1984" y="440"/>
                </a:lnTo>
                <a:lnTo>
                  <a:pt x="1982" y="452"/>
                </a:lnTo>
                <a:lnTo>
                  <a:pt x="1996" y="410"/>
                </a:lnTo>
                <a:lnTo>
                  <a:pt x="2006" y="366"/>
                </a:lnTo>
                <a:lnTo>
                  <a:pt x="2008" y="320"/>
                </a:lnTo>
                <a:lnTo>
                  <a:pt x="2002" y="284"/>
                </a:lnTo>
                <a:lnTo>
                  <a:pt x="1992" y="250"/>
                </a:lnTo>
                <a:lnTo>
                  <a:pt x="1978" y="216"/>
                </a:lnTo>
                <a:lnTo>
                  <a:pt x="1970" y="190"/>
                </a:lnTo>
                <a:lnTo>
                  <a:pt x="1962" y="170"/>
                </a:lnTo>
                <a:lnTo>
                  <a:pt x="1952" y="152"/>
                </a:lnTo>
                <a:lnTo>
                  <a:pt x="1940" y="136"/>
                </a:lnTo>
                <a:lnTo>
                  <a:pt x="1918" y="116"/>
                </a:lnTo>
                <a:lnTo>
                  <a:pt x="1886" y="86"/>
                </a:lnTo>
                <a:lnTo>
                  <a:pt x="1854" y="58"/>
                </a:lnTo>
                <a:lnTo>
                  <a:pt x="1816" y="34"/>
                </a:lnTo>
                <a:lnTo>
                  <a:pt x="1780" y="18"/>
                </a:lnTo>
                <a:lnTo>
                  <a:pt x="1742" y="6"/>
                </a:lnTo>
                <a:lnTo>
                  <a:pt x="1700" y="0"/>
                </a:lnTo>
                <a:lnTo>
                  <a:pt x="1670" y="2"/>
                </a:lnTo>
                <a:lnTo>
                  <a:pt x="1640" y="4"/>
                </a:lnTo>
                <a:lnTo>
                  <a:pt x="1616" y="8"/>
                </a:lnTo>
                <a:lnTo>
                  <a:pt x="1592" y="12"/>
                </a:lnTo>
                <a:lnTo>
                  <a:pt x="1578" y="20"/>
                </a:lnTo>
                <a:lnTo>
                  <a:pt x="1564" y="30"/>
                </a:lnTo>
                <a:lnTo>
                  <a:pt x="1552" y="42"/>
                </a:lnTo>
                <a:lnTo>
                  <a:pt x="1532" y="58"/>
                </a:lnTo>
                <a:lnTo>
                  <a:pt x="1510" y="72"/>
                </a:lnTo>
                <a:lnTo>
                  <a:pt x="1502" y="78"/>
                </a:lnTo>
                <a:lnTo>
                  <a:pt x="1492" y="86"/>
                </a:lnTo>
                <a:lnTo>
                  <a:pt x="1484" y="90"/>
                </a:lnTo>
                <a:lnTo>
                  <a:pt x="1476" y="96"/>
                </a:lnTo>
                <a:lnTo>
                  <a:pt x="1468" y="104"/>
                </a:lnTo>
                <a:lnTo>
                  <a:pt x="1462" y="110"/>
                </a:lnTo>
                <a:lnTo>
                  <a:pt x="1458" y="118"/>
                </a:lnTo>
                <a:lnTo>
                  <a:pt x="1452" y="126"/>
                </a:lnTo>
                <a:lnTo>
                  <a:pt x="1448" y="134"/>
                </a:lnTo>
                <a:lnTo>
                  <a:pt x="1442" y="142"/>
                </a:lnTo>
                <a:lnTo>
                  <a:pt x="1436" y="148"/>
                </a:lnTo>
                <a:lnTo>
                  <a:pt x="1426" y="166"/>
                </a:lnTo>
                <a:lnTo>
                  <a:pt x="1418" y="182"/>
                </a:lnTo>
                <a:lnTo>
                  <a:pt x="1406" y="208"/>
                </a:lnTo>
                <a:lnTo>
                  <a:pt x="1396" y="234"/>
                </a:lnTo>
                <a:lnTo>
                  <a:pt x="1388" y="266"/>
                </a:lnTo>
                <a:lnTo>
                  <a:pt x="1388" y="296"/>
                </a:lnTo>
                <a:lnTo>
                  <a:pt x="1390" y="308"/>
                </a:lnTo>
                <a:lnTo>
                  <a:pt x="1388" y="318"/>
                </a:lnTo>
                <a:lnTo>
                  <a:pt x="1386" y="328"/>
                </a:lnTo>
                <a:lnTo>
                  <a:pt x="1386" y="346"/>
                </a:lnTo>
                <a:lnTo>
                  <a:pt x="1388" y="364"/>
                </a:lnTo>
                <a:lnTo>
                  <a:pt x="1384" y="368"/>
                </a:lnTo>
                <a:lnTo>
                  <a:pt x="1380" y="370"/>
                </a:lnTo>
                <a:lnTo>
                  <a:pt x="1378" y="376"/>
                </a:lnTo>
                <a:lnTo>
                  <a:pt x="1376" y="382"/>
                </a:lnTo>
                <a:lnTo>
                  <a:pt x="1372" y="404"/>
                </a:lnTo>
                <a:lnTo>
                  <a:pt x="1372" y="422"/>
                </a:lnTo>
                <a:lnTo>
                  <a:pt x="1372" y="436"/>
                </a:lnTo>
                <a:lnTo>
                  <a:pt x="1370" y="450"/>
                </a:lnTo>
                <a:lnTo>
                  <a:pt x="1372" y="470"/>
                </a:lnTo>
                <a:lnTo>
                  <a:pt x="1378" y="494"/>
                </a:lnTo>
                <a:lnTo>
                  <a:pt x="1386" y="516"/>
                </a:lnTo>
                <a:lnTo>
                  <a:pt x="1350" y="546"/>
                </a:lnTo>
                <a:lnTo>
                  <a:pt x="1318" y="574"/>
                </a:lnTo>
                <a:lnTo>
                  <a:pt x="1308" y="582"/>
                </a:lnTo>
                <a:lnTo>
                  <a:pt x="1294" y="596"/>
                </a:lnTo>
                <a:lnTo>
                  <a:pt x="1276" y="614"/>
                </a:lnTo>
                <a:lnTo>
                  <a:pt x="1274" y="610"/>
                </a:lnTo>
                <a:lnTo>
                  <a:pt x="1272" y="608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6" y="602"/>
                </a:lnTo>
                <a:lnTo>
                  <a:pt x="1276" y="600"/>
                </a:lnTo>
                <a:lnTo>
                  <a:pt x="1278" y="598"/>
                </a:lnTo>
                <a:lnTo>
                  <a:pt x="1280" y="596"/>
                </a:lnTo>
                <a:lnTo>
                  <a:pt x="1282" y="594"/>
                </a:lnTo>
                <a:lnTo>
                  <a:pt x="1284" y="590"/>
                </a:lnTo>
                <a:lnTo>
                  <a:pt x="1288" y="592"/>
                </a:lnTo>
                <a:lnTo>
                  <a:pt x="1292" y="594"/>
                </a:lnTo>
                <a:lnTo>
                  <a:pt x="1292" y="594"/>
                </a:lnTo>
                <a:lnTo>
                  <a:pt x="1292" y="574"/>
                </a:lnTo>
                <a:lnTo>
                  <a:pt x="1294" y="554"/>
                </a:lnTo>
                <a:lnTo>
                  <a:pt x="1300" y="528"/>
                </a:lnTo>
                <a:lnTo>
                  <a:pt x="1302" y="528"/>
                </a:lnTo>
                <a:lnTo>
                  <a:pt x="1304" y="528"/>
                </a:lnTo>
                <a:lnTo>
                  <a:pt x="1306" y="528"/>
                </a:lnTo>
                <a:lnTo>
                  <a:pt x="1308" y="522"/>
                </a:lnTo>
                <a:lnTo>
                  <a:pt x="1308" y="518"/>
                </a:lnTo>
                <a:lnTo>
                  <a:pt x="1308" y="512"/>
                </a:lnTo>
                <a:lnTo>
                  <a:pt x="1306" y="508"/>
                </a:lnTo>
                <a:lnTo>
                  <a:pt x="1306" y="504"/>
                </a:lnTo>
                <a:lnTo>
                  <a:pt x="1306" y="504"/>
                </a:lnTo>
                <a:lnTo>
                  <a:pt x="1304" y="504"/>
                </a:lnTo>
                <a:lnTo>
                  <a:pt x="1308" y="476"/>
                </a:lnTo>
                <a:lnTo>
                  <a:pt x="1302" y="444"/>
                </a:lnTo>
                <a:lnTo>
                  <a:pt x="1298" y="430"/>
                </a:lnTo>
                <a:lnTo>
                  <a:pt x="1296" y="418"/>
                </a:lnTo>
                <a:lnTo>
                  <a:pt x="1296" y="408"/>
                </a:lnTo>
                <a:lnTo>
                  <a:pt x="1294" y="394"/>
                </a:lnTo>
                <a:lnTo>
                  <a:pt x="1290" y="374"/>
                </a:lnTo>
                <a:lnTo>
                  <a:pt x="1286" y="348"/>
                </a:lnTo>
                <a:lnTo>
                  <a:pt x="1280" y="318"/>
                </a:lnTo>
                <a:lnTo>
                  <a:pt x="1276" y="290"/>
                </a:lnTo>
                <a:lnTo>
                  <a:pt x="1280" y="298"/>
                </a:lnTo>
                <a:lnTo>
                  <a:pt x="1284" y="304"/>
                </a:lnTo>
                <a:lnTo>
                  <a:pt x="1286" y="312"/>
                </a:lnTo>
                <a:lnTo>
                  <a:pt x="1286" y="320"/>
                </a:lnTo>
                <a:lnTo>
                  <a:pt x="1288" y="312"/>
                </a:lnTo>
                <a:lnTo>
                  <a:pt x="1288" y="304"/>
                </a:lnTo>
                <a:lnTo>
                  <a:pt x="1290" y="296"/>
                </a:lnTo>
                <a:lnTo>
                  <a:pt x="1292" y="300"/>
                </a:lnTo>
                <a:lnTo>
                  <a:pt x="1294" y="302"/>
                </a:lnTo>
                <a:lnTo>
                  <a:pt x="1296" y="306"/>
                </a:lnTo>
                <a:lnTo>
                  <a:pt x="1296" y="310"/>
                </a:lnTo>
                <a:lnTo>
                  <a:pt x="1300" y="300"/>
                </a:lnTo>
                <a:lnTo>
                  <a:pt x="1304" y="292"/>
                </a:lnTo>
                <a:lnTo>
                  <a:pt x="1310" y="294"/>
                </a:lnTo>
                <a:lnTo>
                  <a:pt x="1316" y="298"/>
                </a:lnTo>
                <a:lnTo>
                  <a:pt x="1322" y="302"/>
                </a:lnTo>
                <a:lnTo>
                  <a:pt x="1318" y="286"/>
                </a:lnTo>
                <a:lnTo>
                  <a:pt x="1314" y="268"/>
                </a:lnTo>
                <a:lnTo>
                  <a:pt x="1320" y="268"/>
                </a:lnTo>
                <a:lnTo>
                  <a:pt x="1324" y="270"/>
                </a:lnTo>
                <a:lnTo>
                  <a:pt x="1328" y="272"/>
                </a:lnTo>
                <a:lnTo>
                  <a:pt x="1330" y="278"/>
                </a:lnTo>
                <a:lnTo>
                  <a:pt x="1332" y="252"/>
                </a:lnTo>
                <a:lnTo>
                  <a:pt x="1322" y="228"/>
                </a:lnTo>
                <a:lnTo>
                  <a:pt x="1306" y="206"/>
                </a:lnTo>
                <a:lnTo>
                  <a:pt x="1286" y="188"/>
                </a:lnTo>
                <a:lnTo>
                  <a:pt x="1262" y="178"/>
                </a:lnTo>
                <a:lnTo>
                  <a:pt x="1266" y="176"/>
                </a:lnTo>
                <a:lnTo>
                  <a:pt x="1272" y="176"/>
                </a:lnTo>
                <a:lnTo>
                  <a:pt x="1278" y="178"/>
                </a:lnTo>
                <a:lnTo>
                  <a:pt x="1284" y="178"/>
                </a:lnTo>
                <a:lnTo>
                  <a:pt x="1288" y="180"/>
                </a:lnTo>
                <a:lnTo>
                  <a:pt x="1294" y="180"/>
                </a:lnTo>
                <a:lnTo>
                  <a:pt x="1282" y="172"/>
                </a:lnTo>
                <a:lnTo>
                  <a:pt x="1272" y="168"/>
                </a:lnTo>
                <a:lnTo>
                  <a:pt x="1266" y="166"/>
                </a:lnTo>
                <a:lnTo>
                  <a:pt x="1260" y="166"/>
                </a:lnTo>
                <a:lnTo>
                  <a:pt x="1256" y="166"/>
                </a:lnTo>
                <a:lnTo>
                  <a:pt x="1248" y="158"/>
                </a:lnTo>
                <a:lnTo>
                  <a:pt x="1234" y="148"/>
                </a:lnTo>
                <a:lnTo>
                  <a:pt x="1216" y="140"/>
                </a:lnTo>
                <a:lnTo>
                  <a:pt x="1196" y="134"/>
                </a:lnTo>
                <a:lnTo>
                  <a:pt x="1176" y="128"/>
                </a:lnTo>
                <a:lnTo>
                  <a:pt x="1162" y="126"/>
                </a:lnTo>
                <a:lnTo>
                  <a:pt x="1152" y="126"/>
                </a:lnTo>
                <a:lnTo>
                  <a:pt x="1154" y="124"/>
                </a:lnTo>
                <a:lnTo>
                  <a:pt x="1158" y="124"/>
                </a:lnTo>
                <a:lnTo>
                  <a:pt x="1162" y="122"/>
                </a:lnTo>
                <a:lnTo>
                  <a:pt x="1166" y="120"/>
                </a:lnTo>
                <a:lnTo>
                  <a:pt x="1170" y="120"/>
                </a:lnTo>
                <a:lnTo>
                  <a:pt x="1172" y="118"/>
                </a:lnTo>
                <a:lnTo>
                  <a:pt x="1162" y="118"/>
                </a:lnTo>
                <a:lnTo>
                  <a:pt x="1150" y="116"/>
                </a:lnTo>
                <a:lnTo>
                  <a:pt x="1134" y="116"/>
                </a:lnTo>
                <a:lnTo>
                  <a:pt x="1112" y="116"/>
                </a:lnTo>
                <a:lnTo>
                  <a:pt x="1082" y="118"/>
                </a:lnTo>
                <a:lnTo>
                  <a:pt x="1078" y="118"/>
                </a:lnTo>
                <a:lnTo>
                  <a:pt x="1072" y="116"/>
                </a:lnTo>
                <a:lnTo>
                  <a:pt x="1068" y="112"/>
                </a:lnTo>
                <a:lnTo>
                  <a:pt x="1064" y="108"/>
                </a:lnTo>
                <a:lnTo>
                  <a:pt x="1060" y="106"/>
                </a:lnTo>
                <a:lnTo>
                  <a:pt x="1052" y="102"/>
                </a:lnTo>
                <a:lnTo>
                  <a:pt x="1044" y="102"/>
                </a:lnTo>
                <a:lnTo>
                  <a:pt x="1036" y="100"/>
                </a:lnTo>
                <a:lnTo>
                  <a:pt x="1028" y="98"/>
                </a:lnTo>
                <a:lnTo>
                  <a:pt x="1038" y="96"/>
                </a:lnTo>
                <a:lnTo>
                  <a:pt x="1048" y="92"/>
                </a:lnTo>
                <a:lnTo>
                  <a:pt x="1030" y="86"/>
                </a:lnTo>
                <a:lnTo>
                  <a:pt x="1010" y="84"/>
                </a:lnTo>
                <a:lnTo>
                  <a:pt x="990" y="86"/>
                </a:lnTo>
                <a:lnTo>
                  <a:pt x="970" y="86"/>
                </a:lnTo>
                <a:lnTo>
                  <a:pt x="974" y="84"/>
                </a:lnTo>
                <a:lnTo>
                  <a:pt x="976" y="82"/>
                </a:lnTo>
                <a:lnTo>
                  <a:pt x="958" y="82"/>
                </a:lnTo>
                <a:lnTo>
                  <a:pt x="940" y="86"/>
                </a:lnTo>
                <a:lnTo>
                  <a:pt x="922" y="92"/>
                </a:lnTo>
                <a:lnTo>
                  <a:pt x="922" y="90"/>
                </a:lnTo>
                <a:lnTo>
                  <a:pt x="924" y="88"/>
                </a:lnTo>
                <a:lnTo>
                  <a:pt x="896" y="90"/>
                </a:lnTo>
                <a:lnTo>
                  <a:pt x="870" y="98"/>
                </a:lnTo>
                <a:lnTo>
                  <a:pt x="844" y="106"/>
                </a:lnTo>
                <a:lnTo>
                  <a:pt x="830" y="110"/>
                </a:lnTo>
                <a:lnTo>
                  <a:pt x="816" y="116"/>
                </a:lnTo>
                <a:lnTo>
                  <a:pt x="802" y="122"/>
                </a:lnTo>
                <a:lnTo>
                  <a:pt x="786" y="132"/>
                </a:lnTo>
                <a:lnTo>
                  <a:pt x="776" y="142"/>
                </a:lnTo>
                <a:lnTo>
                  <a:pt x="770" y="152"/>
                </a:lnTo>
                <a:lnTo>
                  <a:pt x="768" y="154"/>
                </a:lnTo>
                <a:lnTo>
                  <a:pt x="740" y="162"/>
                </a:lnTo>
                <a:lnTo>
                  <a:pt x="716" y="174"/>
                </a:lnTo>
                <a:lnTo>
                  <a:pt x="694" y="194"/>
                </a:lnTo>
                <a:lnTo>
                  <a:pt x="674" y="220"/>
                </a:lnTo>
                <a:lnTo>
                  <a:pt x="660" y="254"/>
                </a:lnTo>
                <a:lnTo>
                  <a:pt x="648" y="286"/>
                </a:lnTo>
                <a:lnTo>
                  <a:pt x="634" y="320"/>
                </a:lnTo>
                <a:lnTo>
                  <a:pt x="618" y="354"/>
                </a:lnTo>
                <a:lnTo>
                  <a:pt x="604" y="390"/>
                </a:lnTo>
                <a:lnTo>
                  <a:pt x="594" y="422"/>
                </a:lnTo>
                <a:lnTo>
                  <a:pt x="598" y="414"/>
                </a:lnTo>
                <a:lnTo>
                  <a:pt x="604" y="408"/>
                </a:lnTo>
                <a:lnTo>
                  <a:pt x="598" y="428"/>
                </a:lnTo>
                <a:lnTo>
                  <a:pt x="596" y="454"/>
                </a:lnTo>
                <a:lnTo>
                  <a:pt x="596" y="484"/>
                </a:lnTo>
                <a:lnTo>
                  <a:pt x="598" y="510"/>
                </a:lnTo>
                <a:lnTo>
                  <a:pt x="604" y="528"/>
                </a:lnTo>
                <a:lnTo>
                  <a:pt x="608" y="522"/>
                </a:lnTo>
                <a:lnTo>
                  <a:pt x="610" y="514"/>
                </a:lnTo>
                <a:lnTo>
                  <a:pt x="608" y="530"/>
                </a:lnTo>
                <a:lnTo>
                  <a:pt x="608" y="552"/>
                </a:lnTo>
                <a:lnTo>
                  <a:pt x="612" y="574"/>
                </a:lnTo>
                <a:lnTo>
                  <a:pt x="616" y="594"/>
                </a:lnTo>
                <a:lnTo>
                  <a:pt x="624" y="612"/>
                </a:lnTo>
                <a:lnTo>
                  <a:pt x="636" y="624"/>
                </a:lnTo>
                <a:lnTo>
                  <a:pt x="636" y="620"/>
                </a:lnTo>
                <a:lnTo>
                  <a:pt x="636" y="616"/>
                </a:lnTo>
                <a:lnTo>
                  <a:pt x="638" y="612"/>
                </a:lnTo>
                <a:lnTo>
                  <a:pt x="638" y="608"/>
                </a:lnTo>
                <a:lnTo>
                  <a:pt x="644" y="636"/>
                </a:lnTo>
                <a:lnTo>
                  <a:pt x="650" y="662"/>
                </a:lnTo>
                <a:lnTo>
                  <a:pt x="650" y="660"/>
                </a:lnTo>
                <a:lnTo>
                  <a:pt x="650" y="658"/>
                </a:lnTo>
                <a:lnTo>
                  <a:pt x="650" y="658"/>
                </a:lnTo>
                <a:lnTo>
                  <a:pt x="654" y="672"/>
                </a:lnTo>
                <a:lnTo>
                  <a:pt x="662" y="686"/>
                </a:lnTo>
                <a:lnTo>
                  <a:pt x="672" y="700"/>
                </a:lnTo>
                <a:lnTo>
                  <a:pt x="678" y="712"/>
                </a:lnTo>
                <a:lnTo>
                  <a:pt x="678" y="708"/>
                </a:lnTo>
                <a:lnTo>
                  <a:pt x="680" y="702"/>
                </a:lnTo>
                <a:lnTo>
                  <a:pt x="680" y="696"/>
                </a:lnTo>
                <a:lnTo>
                  <a:pt x="682" y="690"/>
                </a:lnTo>
                <a:lnTo>
                  <a:pt x="682" y="684"/>
                </a:lnTo>
                <a:lnTo>
                  <a:pt x="684" y="710"/>
                </a:lnTo>
                <a:lnTo>
                  <a:pt x="684" y="736"/>
                </a:lnTo>
                <a:lnTo>
                  <a:pt x="690" y="732"/>
                </a:lnTo>
                <a:lnTo>
                  <a:pt x="696" y="728"/>
                </a:lnTo>
                <a:lnTo>
                  <a:pt x="694" y="762"/>
                </a:lnTo>
                <a:lnTo>
                  <a:pt x="688" y="788"/>
                </a:lnTo>
                <a:lnTo>
                  <a:pt x="682" y="804"/>
                </a:lnTo>
                <a:lnTo>
                  <a:pt x="678" y="814"/>
                </a:lnTo>
                <a:lnTo>
                  <a:pt x="674" y="818"/>
                </a:lnTo>
                <a:lnTo>
                  <a:pt x="672" y="820"/>
                </a:lnTo>
                <a:lnTo>
                  <a:pt x="674" y="824"/>
                </a:lnTo>
                <a:lnTo>
                  <a:pt x="678" y="834"/>
                </a:lnTo>
                <a:lnTo>
                  <a:pt x="686" y="852"/>
                </a:lnTo>
                <a:lnTo>
                  <a:pt x="702" y="872"/>
                </a:lnTo>
                <a:lnTo>
                  <a:pt x="722" y="894"/>
                </a:lnTo>
                <a:lnTo>
                  <a:pt x="740" y="910"/>
                </a:lnTo>
                <a:lnTo>
                  <a:pt x="760" y="926"/>
                </a:lnTo>
                <a:lnTo>
                  <a:pt x="760" y="926"/>
                </a:lnTo>
                <a:lnTo>
                  <a:pt x="760" y="926"/>
                </a:lnTo>
                <a:lnTo>
                  <a:pt x="776" y="938"/>
                </a:lnTo>
                <a:lnTo>
                  <a:pt x="790" y="948"/>
                </a:lnTo>
                <a:lnTo>
                  <a:pt x="780" y="946"/>
                </a:lnTo>
                <a:lnTo>
                  <a:pt x="772" y="944"/>
                </a:lnTo>
                <a:lnTo>
                  <a:pt x="744" y="924"/>
                </a:lnTo>
                <a:lnTo>
                  <a:pt x="716" y="902"/>
                </a:lnTo>
                <a:lnTo>
                  <a:pt x="692" y="880"/>
                </a:lnTo>
                <a:lnTo>
                  <a:pt x="672" y="860"/>
                </a:lnTo>
                <a:lnTo>
                  <a:pt x="658" y="838"/>
                </a:lnTo>
                <a:lnTo>
                  <a:pt x="652" y="820"/>
                </a:lnTo>
                <a:lnTo>
                  <a:pt x="658" y="804"/>
                </a:lnTo>
                <a:lnTo>
                  <a:pt x="656" y="804"/>
                </a:lnTo>
                <a:lnTo>
                  <a:pt x="654" y="806"/>
                </a:lnTo>
                <a:lnTo>
                  <a:pt x="650" y="808"/>
                </a:lnTo>
                <a:lnTo>
                  <a:pt x="646" y="812"/>
                </a:lnTo>
                <a:lnTo>
                  <a:pt x="642" y="818"/>
                </a:lnTo>
                <a:lnTo>
                  <a:pt x="638" y="826"/>
                </a:lnTo>
                <a:lnTo>
                  <a:pt x="632" y="840"/>
                </a:lnTo>
                <a:lnTo>
                  <a:pt x="626" y="858"/>
                </a:lnTo>
                <a:lnTo>
                  <a:pt x="620" y="876"/>
                </a:lnTo>
                <a:lnTo>
                  <a:pt x="614" y="892"/>
                </a:lnTo>
                <a:lnTo>
                  <a:pt x="612" y="898"/>
                </a:lnTo>
                <a:lnTo>
                  <a:pt x="610" y="902"/>
                </a:lnTo>
                <a:lnTo>
                  <a:pt x="610" y="906"/>
                </a:lnTo>
                <a:lnTo>
                  <a:pt x="610" y="906"/>
                </a:lnTo>
                <a:lnTo>
                  <a:pt x="610" y="908"/>
                </a:lnTo>
                <a:lnTo>
                  <a:pt x="610" y="908"/>
                </a:lnTo>
                <a:lnTo>
                  <a:pt x="604" y="908"/>
                </a:lnTo>
                <a:lnTo>
                  <a:pt x="592" y="910"/>
                </a:lnTo>
                <a:lnTo>
                  <a:pt x="576" y="914"/>
                </a:lnTo>
                <a:lnTo>
                  <a:pt x="562" y="920"/>
                </a:lnTo>
                <a:lnTo>
                  <a:pt x="552" y="930"/>
                </a:lnTo>
                <a:lnTo>
                  <a:pt x="548" y="932"/>
                </a:lnTo>
                <a:lnTo>
                  <a:pt x="538" y="934"/>
                </a:lnTo>
                <a:lnTo>
                  <a:pt x="528" y="940"/>
                </a:lnTo>
                <a:lnTo>
                  <a:pt x="516" y="950"/>
                </a:lnTo>
                <a:lnTo>
                  <a:pt x="508" y="964"/>
                </a:lnTo>
                <a:lnTo>
                  <a:pt x="508" y="984"/>
                </a:lnTo>
                <a:lnTo>
                  <a:pt x="504" y="986"/>
                </a:lnTo>
                <a:lnTo>
                  <a:pt x="492" y="990"/>
                </a:lnTo>
                <a:lnTo>
                  <a:pt x="476" y="998"/>
                </a:lnTo>
                <a:lnTo>
                  <a:pt x="460" y="1006"/>
                </a:lnTo>
                <a:lnTo>
                  <a:pt x="446" y="1018"/>
                </a:lnTo>
                <a:lnTo>
                  <a:pt x="440" y="1024"/>
                </a:lnTo>
                <a:lnTo>
                  <a:pt x="436" y="1028"/>
                </a:lnTo>
                <a:lnTo>
                  <a:pt x="432" y="1032"/>
                </a:lnTo>
                <a:lnTo>
                  <a:pt x="430" y="1034"/>
                </a:lnTo>
                <a:lnTo>
                  <a:pt x="428" y="1036"/>
                </a:lnTo>
                <a:lnTo>
                  <a:pt x="428" y="1036"/>
                </a:lnTo>
                <a:lnTo>
                  <a:pt x="428" y="1036"/>
                </a:lnTo>
                <a:lnTo>
                  <a:pt x="428" y="1036"/>
                </a:lnTo>
                <a:lnTo>
                  <a:pt x="424" y="1036"/>
                </a:lnTo>
                <a:lnTo>
                  <a:pt x="416" y="1040"/>
                </a:lnTo>
                <a:lnTo>
                  <a:pt x="404" y="1046"/>
                </a:lnTo>
                <a:lnTo>
                  <a:pt x="388" y="1060"/>
                </a:lnTo>
                <a:lnTo>
                  <a:pt x="370" y="1082"/>
                </a:lnTo>
                <a:lnTo>
                  <a:pt x="360" y="1094"/>
                </a:lnTo>
                <a:lnTo>
                  <a:pt x="350" y="1106"/>
                </a:lnTo>
                <a:lnTo>
                  <a:pt x="312" y="1108"/>
                </a:lnTo>
                <a:lnTo>
                  <a:pt x="272" y="1118"/>
                </a:lnTo>
                <a:lnTo>
                  <a:pt x="230" y="1136"/>
                </a:lnTo>
                <a:lnTo>
                  <a:pt x="192" y="1160"/>
                </a:lnTo>
                <a:lnTo>
                  <a:pt x="160" y="1188"/>
                </a:lnTo>
                <a:lnTo>
                  <a:pt x="138" y="1220"/>
                </a:lnTo>
                <a:lnTo>
                  <a:pt x="116" y="1272"/>
                </a:lnTo>
                <a:lnTo>
                  <a:pt x="98" y="1326"/>
                </a:lnTo>
                <a:lnTo>
                  <a:pt x="84" y="1384"/>
                </a:lnTo>
                <a:lnTo>
                  <a:pt x="70" y="1440"/>
                </a:lnTo>
                <a:lnTo>
                  <a:pt x="54" y="1496"/>
                </a:lnTo>
                <a:lnTo>
                  <a:pt x="38" y="1538"/>
                </a:lnTo>
                <a:lnTo>
                  <a:pt x="22" y="1584"/>
                </a:lnTo>
                <a:lnTo>
                  <a:pt x="8" y="1630"/>
                </a:lnTo>
                <a:lnTo>
                  <a:pt x="0" y="1672"/>
                </a:lnTo>
                <a:lnTo>
                  <a:pt x="2" y="1698"/>
                </a:lnTo>
                <a:lnTo>
                  <a:pt x="12" y="1728"/>
                </a:lnTo>
                <a:lnTo>
                  <a:pt x="30" y="1758"/>
                </a:lnTo>
                <a:lnTo>
                  <a:pt x="52" y="1788"/>
                </a:lnTo>
                <a:lnTo>
                  <a:pt x="74" y="1818"/>
                </a:lnTo>
                <a:lnTo>
                  <a:pt x="68" y="1934"/>
                </a:lnTo>
                <a:lnTo>
                  <a:pt x="68" y="2050"/>
                </a:lnTo>
                <a:lnTo>
                  <a:pt x="66" y="2106"/>
                </a:lnTo>
                <a:lnTo>
                  <a:pt x="66" y="2158"/>
                </a:lnTo>
                <a:lnTo>
                  <a:pt x="64" y="2204"/>
                </a:lnTo>
                <a:lnTo>
                  <a:pt x="68" y="2246"/>
                </a:lnTo>
                <a:lnTo>
                  <a:pt x="68" y="2254"/>
                </a:lnTo>
                <a:lnTo>
                  <a:pt x="68" y="2260"/>
                </a:lnTo>
                <a:lnTo>
                  <a:pt x="68" y="2268"/>
                </a:lnTo>
                <a:lnTo>
                  <a:pt x="76" y="2288"/>
                </a:lnTo>
                <a:lnTo>
                  <a:pt x="90" y="2304"/>
                </a:lnTo>
                <a:lnTo>
                  <a:pt x="3292" y="2308"/>
                </a:lnTo>
                <a:lnTo>
                  <a:pt x="3268" y="1756"/>
                </a:lnTo>
                <a:lnTo>
                  <a:pt x="3278" y="1750"/>
                </a:lnTo>
                <a:close/>
                <a:moveTo>
                  <a:pt x="1044" y="984"/>
                </a:moveTo>
                <a:lnTo>
                  <a:pt x="1048" y="978"/>
                </a:lnTo>
                <a:lnTo>
                  <a:pt x="1054" y="974"/>
                </a:lnTo>
                <a:lnTo>
                  <a:pt x="1062" y="972"/>
                </a:lnTo>
                <a:lnTo>
                  <a:pt x="1070" y="970"/>
                </a:lnTo>
                <a:lnTo>
                  <a:pt x="1092" y="974"/>
                </a:lnTo>
                <a:lnTo>
                  <a:pt x="1116" y="982"/>
                </a:lnTo>
                <a:lnTo>
                  <a:pt x="1140" y="988"/>
                </a:lnTo>
                <a:lnTo>
                  <a:pt x="1162" y="990"/>
                </a:lnTo>
                <a:lnTo>
                  <a:pt x="1162" y="1006"/>
                </a:lnTo>
                <a:lnTo>
                  <a:pt x="1162" y="1022"/>
                </a:lnTo>
                <a:lnTo>
                  <a:pt x="1128" y="1012"/>
                </a:lnTo>
                <a:lnTo>
                  <a:pt x="1096" y="1004"/>
                </a:lnTo>
                <a:lnTo>
                  <a:pt x="1064" y="1000"/>
                </a:lnTo>
                <a:lnTo>
                  <a:pt x="1058" y="1000"/>
                </a:lnTo>
                <a:lnTo>
                  <a:pt x="1050" y="998"/>
                </a:lnTo>
                <a:lnTo>
                  <a:pt x="1040" y="998"/>
                </a:lnTo>
                <a:lnTo>
                  <a:pt x="1042" y="990"/>
                </a:lnTo>
                <a:lnTo>
                  <a:pt x="1044" y="984"/>
                </a:lnTo>
                <a:close/>
                <a:moveTo>
                  <a:pt x="974" y="1130"/>
                </a:moveTo>
                <a:lnTo>
                  <a:pt x="974" y="1114"/>
                </a:lnTo>
                <a:lnTo>
                  <a:pt x="980" y="1098"/>
                </a:lnTo>
                <a:lnTo>
                  <a:pt x="988" y="1086"/>
                </a:lnTo>
                <a:lnTo>
                  <a:pt x="994" y="1074"/>
                </a:lnTo>
                <a:lnTo>
                  <a:pt x="990" y="1064"/>
                </a:lnTo>
                <a:lnTo>
                  <a:pt x="994" y="1066"/>
                </a:lnTo>
                <a:lnTo>
                  <a:pt x="1006" y="1072"/>
                </a:lnTo>
                <a:lnTo>
                  <a:pt x="1018" y="1080"/>
                </a:lnTo>
                <a:lnTo>
                  <a:pt x="1030" y="1092"/>
                </a:lnTo>
                <a:lnTo>
                  <a:pt x="1038" y="1106"/>
                </a:lnTo>
                <a:lnTo>
                  <a:pt x="1040" y="1122"/>
                </a:lnTo>
                <a:lnTo>
                  <a:pt x="1042" y="1144"/>
                </a:lnTo>
                <a:lnTo>
                  <a:pt x="1046" y="1166"/>
                </a:lnTo>
                <a:lnTo>
                  <a:pt x="1050" y="1186"/>
                </a:lnTo>
                <a:lnTo>
                  <a:pt x="1052" y="1202"/>
                </a:lnTo>
                <a:lnTo>
                  <a:pt x="1052" y="1208"/>
                </a:lnTo>
                <a:lnTo>
                  <a:pt x="1048" y="1204"/>
                </a:lnTo>
                <a:lnTo>
                  <a:pt x="1038" y="1196"/>
                </a:lnTo>
                <a:lnTo>
                  <a:pt x="1024" y="1186"/>
                </a:lnTo>
                <a:lnTo>
                  <a:pt x="1010" y="1172"/>
                </a:lnTo>
                <a:lnTo>
                  <a:pt x="994" y="1158"/>
                </a:lnTo>
                <a:lnTo>
                  <a:pt x="982" y="1144"/>
                </a:lnTo>
                <a:lnTo>
                  <a:pt x="974" y="1130"/>
                </a:lnTo>
                <a:close/>
                <a:moveTo>
                  <a:pt x="1374" y="2006"/>
                </a:moveTo>
                <a:lnTo>
                  <a:pt x="1374" y="2012"/>
                </a:lnTo>
                <a:lnTo>
                  <a:pt x="1374" y="2018"/>
                </a:lnTo>
                <a:lnTo>
                  <a:pt x="1372" y="2036"/>
                </a:lnTo>
                <a:lnTo>
                  <a:pt x="1370" y="2058"/>
                </a:lnTo>
                <a:lnTo>
                  <a:pt x="1366" y="2078"/>
                </a:lnTo>
                <a:lnTo>
                  <a:pt x="1362" y="2090"/>
                </a:lnTo>
                <a:lnTo>
                  <a:pt x="1340" y="2048"/>
                </a:lnTo>
                <a:lnTo>
                  <a:pt x="1312" y="2006"/>
                </a:lnTo>
                <a:lnTo>
                  <a:pt x="1282" y="1964"/>
                </a:lnTo>
                <a:lnTo>
                  <a:pt x="1256" y="1922"/>
                </a:lnTo>
                <a:lnTo>
                  <a:pt x="1220" y="1854"/>
                </a:lnTo>
                <a:lnTo>
                  <a:pt x="1190" y="1784"/>
                </a:lnTo>
                <a:lnTo>
                  <a:pt x="1160" y="1712"/>
                </a:lnTo>
                <a:lnTo>
                  <a:pt x="1128" y="1622"/>
                </a:lnTo>
                <a:lnTo>
                  <a:pt x="1102" y="1530"/>
                </a:lnTo>
                <a:lnTo>
                  <a:pt x="1078" y="1436"/>
                </a:lnTo>
                <a:lnTo>
                  <a:pt x="1064" y="1392"/>
                </a:lnTo>
                <a:lnTo>
                  <a:pt x="1048" y="1346"/>
                </a:lnTo>
                <a:lnTo>
                  <a:pt x="1034" y="1302"/>
                </a:lnTo>
                <a:lnTo>
                  <a:pt x="1026" y="1256"/>
                </a:lnTo>
                <a:lnTo>
                  <a:pt x="1030" y="1210"/>
                </a:lnTo>
                <a:lnTo>
                  <a:pt x="1032" y="1214"/>
                </a:lnTo>
                <a:lnTo>
                  <a:pt x="1038" y="1216"/>
                </a:lnTo>
                <a:lnTo>
                  <a:pt x="1048" y="1216"/>
                </a:lnTo>
                <a:lnTo>
                  <a:pt x="1060" y="1212"/>
                </a:lnTo>
                <a:lnTo>
                  <a:pt x="1070" y="1210"/>
                </a:lnTo>
                <a:lnTo>
                  <a:pt x="1078" y="1206"/>
                </a:lnTo>
                <a:lnTo>
                  <a:pt x="1080" y="1206"/>
                </a:lnTo>
                <a:lnTo>
                  <a:pt x="1096" y="1212"/>
                </a:lnTo>
                <a:lnTo>
                  <a:pt x="1112" y="1228"/>
                </a:lnTo>
                <a:lnTo>
                  <a:pt x="1126" y="1246"/>
                </a:lnTo>
                <a:lnTo>
                  <a:pt x="1138" y="1266"/>
                </a:lnTo>
                <a:lnTo>
                  <a:pt x="1148" y="1280"/>
                </a:lnTo>
                <a:lnTo>
                  <a:pt x="1190" y="1348"/>
                </a:lnTo>
                <a:lnTo>
                  <a:pt x="1226" y="1420"/>
                </a:lnTo>
                <a:lnTo>
                  <a:pt x="1258" y="1492"/>
                </a:lnTo>
                <a:lnTo>
                  <a:pt x="1290" y="1566"/>
                </a:lnTo>
                <a:lnTo>
                  <a:pt x="1320" y="1640"/>
                </a:lnTo>
                <a:lnTo>
                  <a:pt x="1346" y="1716"/>
                </a:lnTo>
                <a:lnTo>
                  <a:pt x="1364" y="1796"/>
                </a:lnTo>
                <a:lnTo>
                  <a:pt x="1374" y="1900"/>
                </a:lnTo>
                <a:lnTo>
                  <a:pt x="1374" y="2006"/>
                </a:lnTo>
                <a:close/>
                <a:moveTo>
                  <a:pt x="1884" y="900"/>
                </a:moveTo>
                <a:lnTo>
                  <a:pt x="1886" y="904"/>
                </a:lnTo>
                <a:lnTo>
                  <a:pt x="1886" y="916"/>
                </a:lnTo>
                <a:lnTo>
                  <a:pt x="1886" y="932"/>
                </a:lnTo>
                <a:lnTo>
                  <a:pt x="1882" y="950"/>
                </a:lnTo>
                <a:lnTo>
                  <a:pt x="1872" y="964"/>
                </a:lnTo>
                <a:lnTo>
                  <a:pt x="1864" y="974"/>
                </a:lnTo>
                <a:lnTo>
                  <a:pt x="1854" y="992"/>
                </a:lnTo>
                <a:lnTo>
                  <a:pt x="1840" y="1014"/>
                </a:lnTo>
                <a:lnTo>
                  <a:pt x="1824" y="1042"/>
                </a:lnTo>
                <a:lnTo>
                  <a:pt x="1808" y="1070"/>
                </a:lnTo>
                <a:lnTo>
                  <a:pt x="1790" y="1098"/>
                </a:lnTo>
                <a:lnTo>
                  <a:pt x="1790" y="1100"/>
                </a:lnTo>
                <a:lnTo>
                  <a:pt x="1790" y="1104"/>
                </a:lnTo>
                <a:lnTo>
                  <a:pt x="1780" y="1142"/>
                </a:lnTo>
                <a:lnTo>
                  <a:pt x="1772" y="1180"/>
                </a:lnTo>
                <a:lnTo>
                  <a:pt x="1768" y="1218"/>
                </a:lnTo>
                <a:lnTo>
                  <a:pt x="1768" y="1222"/>
                </a:lnTo>
                <a:lnTo>
                  <a:pt x="1768" y="1224"/>
                </a:lnTo>
                <a:lnTo>
                  <a:pt x="1770" y="1240"/>
                </a:lnTo>
                <a:lnTo>
                  <a:pt x="1772" y="1256"/>
                </a:lnTo>
                <a:lnTo>
                  <a:pt x="1774" y="1274"/>
                </a:lnTo>
                <a:lnTo>
                  <a:pt x="1774" y="1290"/>
                </a:lnTo>
                <a:lnTo>
                  <a:pt x="1770" y="1304"/>
                </a:lnTo>
                <a:lnTo>
                  <a:pt x="1762" y="1316"/>
                </a:lnTo>
                <a:lnTo>
                  <a:pt x="1748" y="1322"/>
                </a:lnTo>
                <a:lnTo>
                  <a:pt x="1740" y="1322"/>
                </a:lnTo>
                <a:lnTo>
                  <a:pt x="1724" y="1320"/>
                </a:lnTo>
                <a:lnTo>
                  <a:pt x="1704" y="1318"/>
                </a:lnTo>
                <a:lnTo>
                  <a:pt x="1682" y="1316"/>
                </a:lnTo>
                <a:lnTo>
                  <a:pt x="1664" y="1312"/>
                </a:lnTo>
                <a:lnTo>
                  <a:pt x="1650" y="1310"/>
                </a:lnTo>
                <a:lnTo>
                  <a:pt x="1644" y="1306"/>
                </a:lnTo>
                <a:lnTo>
                  <a:pt x="1646" y="1276"/>
                </a:lnTo>
                <a:lnTo>
                  <a:pt x="1646" y="1240"/>
                </a:lnTo>
                <a:lnTo>
                  <a:pt x="1646" y="1204"/>
                </a:lnTo>
                <a:lnTo>
                  <a:pt x="1630" y="1178"/>
                </a:lnTo>
                <a:lnTo>
                  <a:pt x="1620" y="1152"/>
                </a:lnTo>
                <a:lnTo>
                  <a:pt x="1612" y="1132"/>
                </a:lnTo>
                <a:lnTo>
                  <a:pt x="1610" y="1116"/>
                </a:lnTo>
                <a:lnTo>
                  <a:pt x="1608" y="1112"/>
                </a:lnTo>
                <a:lnTo>
                  <a:pt x="1588" y="1100"/>
                </a:lnTo>
                <a:lnTo>
                  <a:pt x="1574" y="1084"/>
                </a:lnTo>
                <a:lnTo>
                  <a:pt x="1564" y="1068"/>
                </a:lnTo>
                <a:lnTo>
                  <a:pt x="1558" y="1052"/>
                </a:lnTo>
                <a:lnTo>
                  <a:pt x="1554" y="1040"/>
                </a:lnTo>
                <a:lnTo>
                  <a:pt x="1552" y="1036"/>
                </a:lnTo>
                <a:lnTo>
                  <a:pt x="1532" y="1056"/>
                </a:lnTo>
                <a:lnTo>
                  <a:pt x="1508" y="1070"/>
                </a:lnTo>
                <a:lnTo>
                  <a:pt x="1482" y="1080"/>
                </a:lnTo>
                <a:lnTo>
                  <a:pt x="1454" y="1084"/>
                </a:lnTo>
                <a:lnTo>
                  <a:pt x="1428" y="1084"/>
                </a:lnTo>
                <a:lnTo>
                  <a:pt x="1406" y="1084"/>
                </a:lnTo>
                <a:lnTo>
                  <a:pt x="1388" y="1082"/>
                </a:lnTo>
                <a:lnTo>
                  <a:pt x="1386" y="1082"/>
                </a:lnTo>
                <a:lnTo>
                  <a:pt x="1384" y="1082"/>
                </a:lnTo>
                <a:lnTo>
                  <a:pt x="1384" y="1082"/>
                </a:lnTo>
                <a:lnTo>
                  <a:pt x="1384" y="1080"/>
                </a:lnTo>
                <a:lnTo>
                  <a:pt x="1380" y="1080"/>
                </a:lnTo>
                <a:lnTo>
                  <a:pt x="1378" y="1080"/>
                </a:lnTo>
                <a:lnTo>
                  <a:pt x="1376" y="1080"/>
                </a:lnTo>
                <a:lnTo>
                  <a:pt x="1388" y="1060"/>
                </a:lnTo>
                <a:lnTo>
                  <a:pt x="1396" y="1030"/>
                </a:lnTo>
                <a:lnTo>
                  <a:pt x="1402" y="994"/>
                </a:lnTo>
                <a:lnTo>
                  <a:pt x="1408" y="954"/>
                </a:lnTo>
                <a:lnTo>
                  <a:pt x="1412" y="912"/>
                </a:lnTo>
                <a:lnTo>
                  <a:pt x="1416" y="870"/>
                </a:lnTo>
                <a:lnTo>
                  <a:pt x="1420" y="830"/>
                </a:lnTo>
                <a:lnTo>
                  <a:pt x="1422" y="794"/>
                </a:lnTo>
                <a:lnTo>
                  <a:pt x="1426" y="766"/>
                </a:lnTo>
                <a:lnTo>
                  <a:pt x="1428" y="748"/>
                </a:lnTo>
                <a:lnTo>
                  <a:pt x="1434" y="730"/>
                </a:lnTo>
                <a:lnTo>
                  <a:pt x="1444" y="710"/>
                </a:lnTo>
                <a:lnTo>
                  <a:pt x="1456" y="690"/>
                </a:lnTo>
                <a:lnTo>
                  <a:pt x="1468" y="670"/>
                </a:lnTo>
                <a:lnTo>
                  <a:pt x="1480" y="654"/>
                </a:lnTo>
                <a:lnTo>
                  <a:pt x="1490" y="640"/>
                </a:lnTo>
                <a:lnTo>
                  <a:pt x="1498" y="630"/>
                </a:lnTo>
                <a:lnTo>
                  <a:pt x="1500" y="628"/>
                </a:lnTo>
                <a:lnTo>
                  <a:pt x="1504" y="630"/>
                </a:lnTo>
                <a:lnTo>
                  <a:pt x="1508" y="626"/>
                </a:lnTo>
                <a:lnTo>
                  <a:pt x="1512" y="620"/>
                </a:lnTo>
                <a:lnTo>
                  <a:pt x="1512" y="628"/>
                </a:lnTo>
                <a:lnTo>
                  <a:pt x="1512" y="636"/>
                </a:lnTo>
                <a:lnTo>
                  <a:pt x="1556" y="672"/>
                </a:lnTo>
                <a:lnTo>
                  <a:pt x="1556" y="704"/>
                </a:lnTo>
                <a:lnTo>
                  <a:pt x="1562" y="742"/>
                </a:lnTo>
                <a:lnTo>
                  <a:pt x="1570" y="784"/>
                </a:lnTo>
                <a:lnTo>
                  <a:pt x="1580" y="826"/>
                </a:lnTo>
                <a:lnTo>
                  <a:pt x="1592" y="870"/>
                </a:lnTo>
                <a:lnTo>
                  <a:pt x="1606" y="914"/>
                </a:lnTo>
                <a:lnTo>
                  <a:pt x="1620" y="956"/>
                </a:lnTo>
                <a:lnTo>
                  <a:pt x="1634" y="994"/>
                </a:lnTo>
                <a:lnTo>
                  <a:pt x="1648" y="1028"/>
                </a:lnTo>
                <a:lnTo>
                  <a:pt x="1660" y="1058"/>
                </a:lnTo>
                <a:lnTo>
                  <a:pt x="1668" y="1080"/>
                </a:lnTo>
                <a:lnTo>
                  <a:pt x="1674" y="1094"/>
                </a:lnTo>
                <a:lnTo>
                  <a:pt x="1676" y="1100"/>
                </a:lnTo>
                <a:lnTo>
                  <a:pt x="1742" y="1170"/>
                </a:lnTo>
                <a:lnTo>
                  <a:pt x="1742" y="1170"/>
                </a:lnTo>
                <a:lnTo>
                  <a:pt x="1742" y="1168"/>
                </a:lnTo>
                <a:lnTo>
                  <a:pt x="1742" y="1166"/>
                </a:lnTo>
                <a:lnTo>
                  <a:pt x="1742" y="1166"/>
                </a:lnTo>
                <a:lnTo>
                  <a:pt x="1742" y="1166"/>
                </a:lnTo>
                <a:lnTo>
                  <a:pt x="1742" y="1160"/>
                </a:lnTo>
                <a:lnTo>
                  <a:pt x="1746" y="1146"/>
                </a:lnTo>
                <a:lnTo>
                  <a:pt x="1750" y="1124"/>
                </a:lnTo>
                <a:lnTo>
                  <a:pt x="1746" y="1132"/>
                </a:lnTo>
                <a:lnTo>
                  <a:pt x="1742" y="1140"/>
                </a:lnTo>
                <a:lnTo>
                  <a:pt x="1748" y="1114"/>
                </a:lnTo>
                <a:lnTo>
                  <a:pt x="1752" y="1084"/>
                </a:lnTo>
                <a:lnTo>
                  <a:pt x="1754" y="1052"/>
                </a:lnTo>
                <a:lnTo>
                  <a:pt x="1758" y="1022"/>
                </a:lnTo>
                <a:lnTo>
                  <a:pt x="1764" y="992"/>
                </a:lnTo>
                <a:lnTo>
                  <a:pt x="1772" y="968"/>
                </a:lnTo>
                <a:lnTo>
                  <a:pt x="1780" y="950"/>
                </a:lnTo>
                <a:lnTo>
                  <a:pt x="1790" y="930"/>
                </a:lnTo>
                <a:lnTo>
                  <a:pt x="1802" y="904"/>
                </a:lnTo>
                <a:lnTo>
                  <a:pt x="1812" y="878"/>
                </a:lnTo>
                <a:lnTo>
                  <a:pt x="1824" y="852"/>
                </a:lnTo>
                <a:lnTo>
                  <a:pt x="1834" y="830"/>
                </a:lnTo>
                <a:lnTo>
                  <a:pt x="1842" y="812"/>
                </a:lnTo>
                <a:lnTo>
                  <a:pt x="1848" y="802"/>
                </a:lnTo>
                <a:lnTo>
                  <a:pt x="1848" y="802"/>
                </a:lnTo>
                <a:lnTo>
                  <a:pt x="1848" y="802"/>
                </a:lnTo>
                <a:lnTo>
                  <a:pt x="1862" y="776"/>
                </a:lnTo>
                <a:lnTo>
                  <a:pt x="1876" y="754"/>
                </a:lnTo>
                <a:lnTo>
                  <a:pt x="1884" y="736"/>
                </a:lnTo>
                <a:lnTo>
                  <a:pt x="1892" y="720"/>
                </a:lnTo>
                <a:lnTo>
                  <a:pt x="1900" y="706"/>
                </a:lnTo>
                <a:lnTo>
                  <a:pt x="1908" y="694"/>
                </a:lnTo>
                <a:lnTo>
                  <a:pt x="1912" y="682"/>
                </a:lnTo>
                <a:lnTo>
                  <a:pt x="1920" y="636"/>
                </a:lnTo>
                <a:lnTo>
                  <a:pt x="1930" y="592"/>
                </a:lnTo>
                <a:lnTo>
                  <a:pt x="1932" y="588"/>
                </a:lnTo>
                <a:lnTo>
                  <a:pt x="1938" y="576"/>
                </a:lnTo>
                <a:lnTo>
                  <a:pt x="1944" y="564"/>
                </a:lnTo>
                <a:lnTo>
                  <a:pt x="1950" y="552"/>
                </a:lnTo>
                <a:lnTo>
                  <a:pt x="1958" y="546"/>
                </a:lnTo>
                <a:lnTo>
                  <a:pt x="1960" y="546"/>
                </a:lnTo>
                <a:lnTo>
                  <a:pt x="2002" y="656"/>
                </a:lnTo>
                <a:lnTo>
                  <a:pt x="2048" y="766"/>
                </a:lnTo>
                <a:lnTo>
                  <a:pt x="2100" y="872"/>
                </a:lnTo>
                <a:lnTo>
                  <a:pt x="2062" y="894"/>
                </a:lnTo>
                <a:lnTo>
                  <a:pt x="2022" y="906"/>
                </a:lnTo>
                <a:lnTo>
                  <a:pt x="1986" y="912"/>
                </a:lnTo>
                <a:lnTo>
                  <a:pt x="1954" y="912"/>
                </a:lnTo>
                <a:lnTo>
                  <a:pt x="1926" y="910"/>
                </a:lnTo>
                <a:lnTo>
                  <a:pt x="1904" y="906"/>
                </a:lnTo>
                <a:lnTo>
                  <a:pt x="1890" y="902"/>
                </a:lnTo>
                <a:lnTo>
                  <a:pt x="1884" y="900"/>
                </a:lnTo>
                <a:close/>
                <a:moveTo>
                  <a:pt x="2362" y="1360"/>
                </a:moveTo>
                <a:lnTo>
                  <a:pt x="2366" y="1372"/>
                </a:lnTo>
                <a:lnTo>
                  <a:pt x="2372" y="1382"/>
                </a:lnTo>
                <a:lnTo>
                  <a:pt x="2382" y="1386"/>
                </a:lnTo>
                <a:lnTo>
                  <a:pt x="2394" y="1388"/>
                </a:lnTo>
                <a:lnTo>
                  <a:pt x="2374" y="1460"/>
                </a:lnTo>
                <a:lnTo>
                  <a:pt x="2356" y="1420"/>
                </a:lnTo>
                <a:lnTo>
                  <a:pt x="2338" y="1370"/>
                </a:lnTo>
                <a:lnTo>
                  <a:pt x="2322" y="1316"/>
                </a:lnTo>
                <a:lnTo>
                  <a:pt x="2320" y="1314"/>
                </a:lnTo>
                <a:lnTo>
                  <a:pt x="2320" y="1314"/>
                </a:lnTo>
                <a:lnTo>
                  <a:pt x="2316" y="1288"/>
                </a:lnTo>
                <a:lnTo>
                  <a:pt x="2308" y="1262"/>
                </a:lnTo>
                <a:lnTo>
                  <a:pt x="2296" y="1214"/>
                </a:lnTo>
                <a:lnTo>
                  <a:pt x="2288" y="1168"/>
                </a:lnTo>
                <a:lnTo>
                  <a:pt x="2280" y="1128"/>
                </a:lnTo>
                <a:lnTo>
                  <a:pt x="2274" y="1096"/>
                </a:lnTo>
                <a:lnTo>
                  <a:pt x="2274" y="1086"/>
                </a:lnTo>
                <a:lnTo>
                  <a:pt x="2274" y="1078"/>
                </a:lnTo>
                <a:lnTo>
                  <a:pt x="2272" y="1070"/>
                </a:lnTo>
                <a:lnTo>
                  <a:pt x="2270" y="1066"/>
                </a:lnTo>
                <a:lnTo>
                  <a:pt x="2270" y="1062"/>
                </a:lnTo>
                <a:lnTo>
                  <a:pt x="2270" y="1060"/>
                </a:lnTo>
                <a:lnTo>
                  <a:pt x="2332" y="1154"/>
                </a:lnTo>
                <a:lnTo>
                  <a:pt x="2324" y="1162"/>
                </a:lnTo>
                <a:lnTo>
                  <a:pt x="2318" y="1176"/>
                </a:lnTo>
                <a:lnTo>
                  <a:pt x="2316" y="1192"/>
                </a:lnTo>
                <a:lnTo>
                  <a:pt x="2320" y="1208"/>
                </a:lnTo>
                <a:lnTo>
                  <a:pt x="2326" y="1222"/>
                </a:lnTo>
                <a:lnTo>
                  <a:pt x="2338" y="1232"/>
                </a:lnTo>
                <a:lnTo>
                  <a:pt x="2352" y="1242"/>
                </a:lnTo>
                <a:lnTo>
                  <a:pt x="2364" y="1256"/>
                </a:lnTo>
                <a:lnTo>
                  <a:pt x="2370" y="1272"/>
                </a:lnTo>
                <a:lnTo>
                  <a:pt x="2374" y="1284"/>
                </a:lnTo>
                <a:lnTo>
                  <a:pt x="2374" y="1288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8" y="1296"/>
                </a:lnTo>
                <a:lnTo>
                  <a:pt x="2378" y="1296"/>
                </a:lnTo>
                <a:lnTo>
                  <a:pt x="2378" y="1298"/>
                </a:lnTo>
                <a:lnTo>
                  <a:pt x="2378" y="1300"/>
                </a:lnTo>
                <a:lnTo>
                  <a:pt x="2378" y="1300"/>
                </a:lnTo>
                <a:lnTo>
                  <a:pt x="2380" y="1300"/>
                </a:lnTo>
                <a:lnTo>
                  <a:pt x="2380" y="1302"/>
                </a:lnTo>
                <a:lnTo>
                  <a:pt x="2380" y="1304"/>
                </a:lnTo>
                <a:lnTo>
                  <a:pt x="2382" y="1304"/>
                </a:lnTo>
                <a:lnTo>
                  <a:pt x="2382" y="1306"/>
                </a:lnTo>
                <a:lnTo>
                  <a:pt x="2382" y="1306"/>
                </a:lnTo>
                <a:lnTo>
                  <a:pt x="2382" y="1308"/>
                </a:lnTo>
                <a:lnTo>
                  <a:pt x="2384" y="1308"/>
                </a:lnTo>
                <a:lnTo>
                  <a:pt x="2384" y="1308"/>
                </a:lnTo>
                <a:lnTo>
                  <a:pt x="2384" y="1310"/>
                </a:lnTo>
                <a:lnTo>
                  <a:pt x="2386" y="1310"/>
                </a:lnTo>
                <a:lnTo>
                  <a:pt x="2386" y="1312"/>
                </a:lnTo>
                <a:lnTo>
                  <a:pt x="2386" y="1312"/>
                </a:lnTo>
                <a:lnTo>
                  <a:pt x="2388" y="1312"/>
                </a:lnTo>
                <a:lnTo>
                  <a:pt x="2388" y="1314"/>
                </a:lnTo>
                <a:lnTo>
                  <a:pt x="2390" y="1314"/>
                </a:lnTo>
                <a:lnTo>
                  <a:pt x="2390" y="1314"/>
                </a:lnTo>
                <a:lnTo>
                  <a:pt x="2390" y="1314"/>
                </a:lnTo>
                <a:lnTo>
                  <a:pt x="2392" y="1316"/>
                </a:lnTo>
                <a:lnTo>
                  <a:pt x="2392" y="1316"/>
                </a:lnTo>
                <a:lnTo>
                  <a:pt x="2394" y="1316"/>
                </a:lnTo>
                <a:lnTo>
                  <a:pt x="2394" y="1316"/>
                </a:lnTo>
                <a:lnTo>
                  <a:pt x="2396" y="1316"/>
                </a:lnTo>
                <a:lnTo>
                  <a:pt x="2396" y="1320"/>
                </a:lnTo>
                <a:lnTo>
                  <a:pt x="2398" y="1324"/>
                </a:lnTo>
                <a:lnTo>
                  <a:pt x="2380" y="1328"/>
                </a:lnTo>
                <a:lnTo>
                  <a:pt x="2370" y="1334"/>
                </a:lnTo>
                <a:lnTo>
                  <a:pt x="2362" y="1344"/>
                </a:lnTo>
                <a:lnTo>
                  <a:pt x="2362" y="1360"/>
                </a:lnTo>
                <a:close/>
              </a:path>
            </a:pathLst>
          </a:custGeom>
          <a:gradFill rotWithShape="1">
            <a:gsLst>
              <a:gs pos="0">
                <a:srgbClr val="B5B5B5"/>
              </a:gs>
              <a:gs pos="100000">
                <a:srgbClr val="B5B5B5">
                  <a:gamma/>
                  <a:tint val="12157"/>
                  <a:invGamma/>
                </a:srgbClr>
              </a:gs>
            </a:gsLst>
            <a:lin ang="5400000" scaled="1"/>
          </a:gradFill>
          <a:ln w="38100" cmpd="sng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2895600"/>
            <a:ext cx="7239000" cy="1676400"/>
          </a:xfrm>
        </p:spPr>
        <p:txBody>
          <a:bodyPr/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456" name="AutoShape 384"/>
          <p:cNvSpPr>
            <a:spLocks noChangeArrowheads="1"/>
          </p:cNvSpPr>
          <p:nvPr/>
        </p:nvSpPr>
        <p:spPr bwMode="auto">
          <a:xfrm>
            <a:off x="1524000" y="4752975"/>
            <a:ext cx="6477000" cy="4572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676400" y="4800600"/>
            <a:ext cx="61722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1"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EE856DE-8C43-4582-B7D2-4673292E6D3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70BAAAC-C07E-4BB3-8178-727FC3D3DB2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176338"/>
            <a:ext cx="8229600" cy="51054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096000" y="66135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657600" y="653732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9A904920-A9EC-484C-9489-D3949DD0098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381000" y="6629400"/>
            <a:ext cx="25146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481" y="504053"/>
            <a:ext cx="7807680" cy="1143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7CDB929-B1FE-4F3A-9559-D784E7B4E0A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816377D-293F-4577-869A-DCD038DC407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76338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76338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41B3DA1-5B4F-4A2A-AD82-1429138C173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2D9231F-933D-4410-B6C2-739297A9DCF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F7E04A0-AC8F-4BAD-B6E8-00C9856B327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E46626C-6FBC-481C-9FE4-E6A02B337B8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CDD7118-1BDF-4E5E-B4BF-4AA30444A2A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F79C72D-E83C-4420-8BA8-4BDBE3764D0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AutoShape 15"/>
          <p:cNvSpPr>
            <a:spLocks noChangeArrowheads="1"/>
          </p:cNvSpPr>
          <p:nvPr/>
        </p:nvSpPr>
        <p:spPr bwMode="gray">
          <a:xfrm>
            <a:off x="165100" y="144463"/>
            <a:ext cx="8816975" cy="6454775"/>
          </a:xfrm>
          <a:prstGeom prst="roundRect">
            <a:avLst>
              <a:gd name="adj" fmla="val 4287"/>
            </a:avLst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76338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96000" y="6613525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j-lt"/>
              </a:defRPr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657600" y="653732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92A1AED-60DB-4C09-A978-DB5EE0686A3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41" name="Freeform 17"/>
          <p:cNvSpPr>
            <a:spLocks noEditPoints="1"/>
          </p:cNvSpPr>
          <p:nvPr/>
        </p:nvSpPr>
        <p:spPr bwMode="gray">
          <a:xfrm>
            <a:off x="395288" y="188913"/>
            <a:ext cx="1152525" cy="792162"/>
          </a:xfrm>
          <a:custGeom>
            <a:avLst/>
            <a:gdLst/>
            <a:ahLst/>
            <a:cxnLst>
              <a:cxn ang="0">
                <a:pos x="2598" y="1124"/>
              </a:cxn>
              <a:cxn ang="0">
                <a:pos x="2508" y="918"/>
              </a:cxn>
              <a:cxn ang="0">
                <a:pos x="2382" y="724"/>
              </a:cxn>
              <a:cxn ang="0">
                <a:pos x="2208" y="496"/>
              </a:cxn>
              <a:cxn ang="0">
                <a:pos x="1984" y="426"/>
              </a:cxn>
              <a:cxn ang="0">
                <a:pos x="1940" y="136"/>
              </a:cxn>
              <a:cxn ang="0">
                <a:pos x="1578" y="20"/>
              </a:cxn>
              <a:cxn ang="0">
                <a:pos x="1452" y="126"/>
              </a:cxn>
              <a:cxn ang="0">
                <a:pos x="1386" y="328"/>
              </a:cxn>
              <a:cxn ang="0">
                <a:pos x="1378" y="494"/>
              </a:cxn>
              <a:cxn ang="0">
                <a:pos x="1272" y="606"/>
              </a:cxn>
              <a:cxn ang="0">
                <a:pos x="1294" y="554"/>
              </a:cxn>
              <a:cxn ang="0">
                <a:pos x="1308" y="476"/>
              </a:cxn>
              <a:cxn ang="0">
                <a:pos x="1286" y="312"/>
              </a:cxn>
              <a:cxn ang="0">
                <a:pos x="1316" y="298"/>
              </a:cxn>
              <a:cxn ang="0">
                <a:pos x="1262" y="178"/>
              </a:cxn>
              <a:cxn ang="0">
                <a:pos x="1248" y="158"/>
              </a:cxn>
              <a:cxn ang="0">
                <a:pos x="1172" y="118"/>
              </a:cxn>
              <a:cxn ang="0">
                <a:pos x="1044" y="102"/>
              </a:cxn>
              <a:cxn ang="0">
                <a:pos x="940" y="86"/>
              </a:cxn>
              <a:cxn ang="0">
                <a:pos x="770" y="152"/>
              </a:cxn>
              <a:cxn ang="0">
                <a:pos x="598" y="414"/>
              </a:cxn>
              <a:cxn ang="0">
                <a:pos x="616" y="594"/>
              </a:cxn>
              <a:cxn ang="0">
                <a:pos x="654" y="672"/>
              </a:cxn>
              <a:cxn ang="0">
                <a:pos x="696" y="728"/>
              </a:cxn>
              <a:cxn ang="0">
                <a:pos x="740" y="910"/>
              </a:cxn>
              <a:cxn ang="0">
                <a:pos x="658" y="838"/>
              </a:cxn>
              <a:cxn ang="0">
                <a:pos x="614" y="892"/>
              </a:cxn>
              <a:cxn ang="0">
                <a:pos x="548" y="932"/>
              </a:cxn>
              <a:cxn ang="0">
                <a:pos x="436" y="1028"/>
              </a:cxn>
              <a:cxn ang="0">
                <a:pos x="360" y="1094"/>
              </a:cxn>
              <a:cxn ang="0">
                <a:pos x="54" y="1496"/>
              </a:cxn>
              <a:cxn ang="0">
                <a:pos x="66" y="2106"/>
              </a:cxn>
              <a:cxn ang="0">
                <a:pos x="1044" y="984"/>
              </a:cxn>
              <a:cxn ang="0">
                <a:pos x="1096" y="1004"/>
              </a:cxn>
              <a:cxn ang="0">
                <a:pos x="990" y="1064"/>
              </a:cxn>
              <a:cxn ang="0">
                <a:pos x="1048" y="1204"/>
              </a:cxn>
              <a:cxn ang="0">
                <a:pos x="1366" y="2078"/>
              </a:cxn>
              <a:cxn ang="0">
                <a:pos x="1064" y="1392"/>
              </a:cxn>
              <a:cxn ang="0">
                <a:pos x="1096" y="1212"/>
              </a:cxn>
              <a:cxn ang="0">
                <a:pos x="1374" y="1900"/>
              </a:cxn>
              <a:cxn ang="0">
                <a:pos x="1808" y="1070"/>
              </a:cxn>
              <a:cxn ang="0">
                <a:pos x="1774" y="1290"/>
              </a:cxn>
              <a:cxn ang="0">
                <a:pos x="1646" y="1240"/>
              </a:cxn>
              <a:cxn ang="0">
                <a:pos x="1552" y="1036"/>
              </a:cxn>
              <a:cxn ang="0">
                <a:pos x="1380" y="1080"/>
              </a:cxn>
              <a:cxn ang="0">
                <a:pos x="1428" y="748"/>
              </a:cxn>
              <a:cxn ang="0">
                <a:pos x="1512" y="628"/>
              </a:cxn>
              <a:cxn ang="0">
                <a:pos x="1660" y="1058"/>
              </a:cxn>
              <a:cxn ang="0">
                <a:pos x="1750" y="1124"/>
              </a:cxn>
              <a:cxn ang="0">
                <a:pos x="1812" y="878"/>
              </a:cxn>
              <a:cxn ang="0">
                <a:pos x="1908" y="694"/>
              </a:cxn>
              <a:cxn ang="0">
                <a:pos x="2100" y="872"/>
              </a:cxn>
              <a:cxn ang="0">
                <a:pos x="2382" y="1386"/>
              </a:cxn>
              <a:cxn ang="0">
                <a:pos x="2280" y="1128"/>
              </a:cxn>
              <a:cxn ang="0">
                <a:pos x="2320" y="1208"/>
              </a:cxn>
              <a:cxn ang="0">
                <a:pos x="2376" y="1290"/>
              </a:cxn>
              <a:cxn ang="0">
                <a:pos x="2380" y="1300"/>
              </a:cxn>
              <a:cxn ang="0">
                <a:pos x="2386" y="1312"/>
              </a:cxn>
              <a:cxn ang="0">
                <a:pos x="2398" y="1324"/>
              </a:cxn>
            </a:cxnLst>
            <a:rect l="0" t="0" r="r" b="b"/>
            <a:pathLst>
              <a:path w="3482" h="2308">
                <a:moveTo>
                  <a:pt x="3278" y="1750"/>
                </a:moveTo>
                <a:lnTo>
                  <a:pt x="3482" y="1144"/>
                </a:lnTo>
                <a:lnTo>
                  <a:pt x="3414" y="1126"/>
                </a:lnTo>
                <a:lnTo>
                  <a:pt x="2642" y="1152"/>
                </a:lnTo>
                <a:lnTo>
                  <a:pt x="2640" y="1150"/>
                </a:lnTo>
                <a:lnTo>
                  <a:pt x="2638" y="1148"/>
                </a:lnTo>
                <a:lnTo>
                  <a:pt x="2630" y="1144"/>
                </a:lnTo>
                <a:lnTo>
                  <a:pt x="2622" y="1142"/>
                </a:lnTo>
                <a:lnTo>
                  <a:pt x="2618" y="1136"/>
                </a:lnTo>
                <a:lnTo>
                  <a:pt x="2612" y="1132"/>
                </a:lnTo>
                <a:lnTo>
                  <a:pt x="2606" y="1128"/>
                </a:lnTo>
                <a:lnTo>
                  <a:pt x="2598" y="1124"/>
                </a:lnTo>
                <a:lnTo>
                  <a:pt x="2592" y="1122"/>
                </a:lnTo>
                <a:lnTo>
                  <a:pt x="2608" y="1100"/>
                </a:lnTo>
                <a:lnTo>
                  <a:pt x="2620" y="1076"/>
                </a:lnTo>
                <a:lnTo>
                  <a:pt x="2622" y="1050"/>
                </a:lnTo>
                <a:lnTo>
                  <a:pt x="2620" y="1040"/>
                </a:lnTo>
                <a:lnTo>
                  <a:pt x="2618" y="1032"/>
                </a:lnTo>
                <a:lnTo>
                  <a:pt x="2604" y="998"/>
                </a:lnTo>
                <a:lnTo>
                  <a:pt x="2586" y="970"/>
                </a:lnTo>
                <a:lnTo>
                  <a:pt x="2566" y="950"/>
                </a:lnTo>
                <a:lnTo>
                  <a:pt x="2546" y="934"/>
                </a:lnTo>
                <a:lnTo>
                  <a:pt x="2526" y="924"/>
                </a:lnTo>
                <a:lnTo>
                  <a:pt x="2508" y="918"/>
                </a:lnTo>
                <a:lnTo>
                  <a:pt x="2494" y="916"/>
                </a:lnTo>
                <a:lnTo>
                  <a:pt x="2484" y="914"/>
                </a:lnTo>
                <a:lnTo>
                  <a:pt x="2480" y="914"/>
                </a:lnTo>
                <a:lnTo>
                  <a:pt x="2428" y="798"/>
                </a:lnTo>
                <a:lnTo>
                  <a:pt x="2424" y="778"/>
                </a:lnTo>
                <a:lnTo>
                  <a:pt x="2416" y="768"/>
                </a:lnTo>
                <a:lnTo>
                  <a:pt x="2408" y="762"/>
                </a:lnTo>
                <a:lnTo>
                  <a:pt x="2400" y="760"/>
                </a:lnTo>
                <a:lnTo>
                  <a:pt x="2398" y="760"/>
                </a:lnTo>
                <a:lnTo>
                  <a:pt x="2396" y="754"/>
                </a:lnTo>
                <a:lnTo>
                  <a:pt x="2390" y="742"/>
                </a:lnTo>
                <a:lnTo>
                  <a:pt x="2382" y="724"/>
                </a:lnTo>
                <a:lnTo>
                  <a:pt x="2368" y="698"/>
                </a:lnTo>
                <a:lnTo>
                  <a:pt x="2352" y="670"/>
                </a:lnTo>
                <a:lnTo>
                  <a:pt x="2338" y="638"/>
                </a:lnTo>
                <a:lnTo>
                  <a:pt x="2328" y="610"/>
                </a:lnTo>
                <a:lnTo>
                  <a:pt x="2320" y="580"/>
                </a:lnTo>
                <a:lnTo>
                  <a:pt x="2308" y="550"/>
                </a:lnTo>
                <a:lnTo>
                  <a:pt x="2290" y="518"/>
                </a:lnTo>
                <a:lnTo>
                  <a:pt x="2272" y="500"/>
                </a:lnTo>
                <a:lnTo>
                  <a:pt x="2256" y="490"/>
                </a:lnTo>
                <a:lnTo>
                  <a:pt x="2238" y="488"/>
                </a:lnTo>
                <a:lnTo>
                  <a:pt x="2222" y="492"/>
                </a:lnTo>
                <a:lnTo>
                  <a:pt x="2208" y="496"/>
                </a:lnTo>
                <a:lnTo>
                  <a:pt x="2200" y="502"/>
                </a:lnTo>
                <a:lnTo>
                  <a:pt x="2196" y="504"/>
                </a:lnTo>
                <a:lnTo>
                  <a:pt x="2134" y="480"/>
                </a:lnTo>
                <a:lnTo>
                  <a:pt x="2072" y="466"/>
                </a:lnTo>
                <a:lnTo>
                  <a:pt x="2014" y="458"/>
                </a:lnTo>
                <a:lnTo>
                  <a:pt x="1998" y="456"/>
                </a:lnTo>
                <a:lnTo>
                  <a:pt x="1982" y="454"/>
                </a:lnTo>
                <a:lnTo>
                  <a:pt x="1982" y="454"/>
                </a:lnTo>
                <a:lnTo>
                  <a:pt x="1980" y="454"/>
                </a:lnTo>
                <a:lnTo>
                  <a:pt x="1982" y="432"/>
                </a:lnTo>
                <a:lnTo>
                  <a:pt x="1980" y="410"/>
                </a:lnTo>
                <a:lnTo>
                  <a:pt x="1984" y="426"/>
                </a:lnTo>
                <a:lnTo>
                  <a:pt x="1984" y="440"/>
                </a:lnTo>
                <a:lnTo>
                  <a:pt x="1982" y="452"/>
                </a:lnTo>
                <a:lnTo>
                  <a:pt x="1996" y="410"/>
                </a:lnTo>
                <a:lnTo>
                  <a:pt x="2006" y="366"/>
                </a:lnTo>
                <a:lnTo>
                  <a:pt x="2008" y="320"/>
                </a:lnTo>
                <a:lnTo>
                  <a:pt x="2002" y="284"/>
                </a:lnTo>
                <a:lnTo>
                  <a:pt x="1992" y="250"/>
                </a:lnTo>
                <a:lnTo>
                  <a:pt x="1978" y="216"/>
                </a:lnTo>
                <a:lnTo>
                  <a:pt x="1970" y="190"/>
                </a:lnTo>
                <a:lnTo>
                  <a:pt x="1962" y="170"/>
                </a:lnTo>
                <a:lnTo>
                  <a:pt x="1952" y="152"/>
                </a:lnTo>
                <a:lnTo>
                  <a:pt x="1940" y="136"/>
                </a:lnTo>
                <a:lnTo>
                  <a:pt x="1918" y="116"/>
                </a:lnTo>
                <a:lnTo>
                  <a:pt x="1886" y="86"/>
                </a:lnTo>
                <a:lnTo>
                  <a:pt x="1854" y="58"/>
                </a:lnTo>
                <a:lnTo>
                  <a:pt x="1816" y="34"/>
                </a:lnTo>
                <a:lnTo>
                  <a:pt x="1780" y="18"/>
                </a:lnTo>
                <a:lnTo>
                  <a:pt x="1742" y="6"/>
                </a:lnTo>
                <a:lnTo>
                  <a:pt x="1700" y="0"/>
                </a:lnTo>
                <a:lnTo>
                  <a:pt x="1670" y="2"/>
                </a:lnTo>
                <a:lnTo>
                  <a:pt x="1640" y="4"/>
                </a:lnTo>
                <a:lnTo>
                  <a:pt x="1616" y="8"/>
                </a:lnTo>
                <a:lnTo>
                  <a:pt x="1592" y="12"/>
                </a:lnTo>
                <a:lnTo>
                  <a:pt x="1578" y="20"/>
                </a:lnTo>
                <a:lnTo>
                  <a:pt x="1564" y="30"/>
                </a:lnTo>
                <a:lnTo>
                  <a:pt x="1552" y="42"/>
                </a:lnTo>
                <a:lnTo>
                  <a:pt x="1532" y="58"/>
                </a:lnTo>
                <a:lnTo>
                  <a:pt x="1510" y="72"/>
                </a:lnTo>
                <a:lnTo>
                  <a:pt x="1502" y="78"/>
                </a:lnTo>
                <a:lnTo>
                  <a:pt x="1492" y="86"/>
                </a:lnTo>
                <a:lnTo>
                  <a:pt x="1484" y="90"/>
                </a:lnTo>
                <a:lnTo>
                  <a:pt x="1476" y="96"/>
                </a:lnTo>
                <a:lnTo>
                  <a:pt x="1468" y="104"/>
                </a:lnTo>
                <a:lnTo>
                  <a:pt x="1462" y="110"/>
                </a:lnTo>
                <a:lnTo>
                  <a:pt x="1458" y="118"/>
                </a:lnTo>
                <a:lnTo>
                  <a:pt x="1452" y="126"/>
                </a:lnTo>
                <a:lnTo>
                  <a:pt x="1448" y="134"/>
                </a:lnTo>
                <a:lnTo>
                  <a:pt x="1442" y="142"/>
                </a:lnTo>
                <a:lnTo>
                  <a:pt x="1436" y="148"/>
                </a:lnTo>
                <a:lnTo>
                  <a:pt x="1426" y="166"/>
                </a:lnTo>
                <a:lnTo>
                  <a:pt x="1418" y="182"/>
                </a:lnTo>
                <a:lnTo>
                  <a:pt x="1406" y="208"/>
                </a:lnTo>
                <a:lnTo>
                  <a:pt x="1396" y="234"/>
                </a:lnTo>
                <a:lnTo>
                  <a:pt x="1388" y="266"/>
                </a:lnTo>
                <a:lnTo>
                  <a:pt x="1388" y="296"/>
                </a:lnTo>
                <a:lnTo>
                  <a:pt x="1390" y="308"/>
                </a:lnTo>
                <a:lnTo>
                  <a:pt x="1388" y="318"/>
                </a:lnTo>
                <a:lnTo>
                  <a:pt x="1386" y="328"/>
                </a:lnTo>
                <a:lnTo>
                  <a:pt x="1386" y="346"/>
                </a:lnTo>
                <a:lnTo>
                  <a:pt x="1388" y="364"/>
                </a:lnTo>
                <a:lnTo>
                  <a:pt x="1384" y="368"/>
                </a:lnTo>
                <a:lnTo>
                  <a:pt x="1380" y="370"/>
                </a:lnTo>
                <a:lnTo>
                  <a:pt x="1378" y="376"/>
                </a:lnTo>
                <a:lnTo>
                  <a:pt x="1376" y="382"/>
                </a:lnTo>
                <a:lnTo>
                  <a:pt x="1372" y="404"/>
                </a:lnTo>
                <a:lnTo>
                  <a:pt x="1372" y="422"/>
                </a:lnTo>
                <a:lnTo>
                  <a:pt x="1372" y="436"/>
                </a:lnTo>
                <a:lnTo>
                  <a:pt x="1370" y="450"/>
                </a:lnTo>
                <a:lnTo>
                  <a:pt x="1372" y="470"/>
                </a:lnTo>
                <a:lnTo>
                  <a:pt x="1378" y="494"/>
                </a:lnTo>
                <a:lnTo>
                  <a:pt x="1386" y="516"/>
                </a:lnTo>
                <a:lnTo>
                  <a:pt x="1350" y="546"/>
                </a:lnTo>
                <a:lnTo>
                  <a:pt x="1318" y="574"/>
                </a:lnTo>
                <a:lnTo>
                  <a:pt x="1308" y="582"/>
                </a:lnTo>
                <a:lnTo>
                  <a:pt x="1294" y="596"/>
                </a:lnTo>
                <a:lnTo>
                  <a:pt x="1276" y="614"/>
                </a:lnTo>
                <a:lnTo>
                  <a:pt x="1274" y="610"/>
                </a:lnTo>
                <a:lnTo>
                  <a:pt x="1272" y="608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2" y="606"/>
                </a:lnTo>
                <a:lnTo>
                  <a:pt x="1276" y="602"/>
                </a:lnTo>
                <a:lnTo>
                  <a:pt x="1276" y="600"/>
                </a:lnTo>
                <a:lnTo>
                  <a:pt x="1278" y="598"/>
                </a:lnTo>
                <a:lnTo>
                  <a:pt x="1280" y="596"/>
                </a:lnTo>
                <a:lnTo>
                  <a:pt x="1282" y="594"/>
                </a:lnTo>
                <a:lnTo>
                  <a:pt x="1284" y="590"/>
                </a:lnTo>
                <a:lnTo>
                  <a:pt x="1288" y="592"/>
                </a:lnTo>
                <a:lnTo>
                  <a:pt x="1292" y="594"/>
                </a:lnTo>
                <a:lnTo>
                  <a:pt x="1292" y="594"/>
                </a:lnTo>
                <a:lnTo>
                  <a:pt x="1292" y="574"/>
                </a:lnTo>
                <a:lnTo>
                  <a:pt x="1294" y="554"/>
                </a:lnTo>
                <a:lnTo>
                  <a:pt x="1300" y="528"/>
                </a:lnTo>
                <a:lnTo>
                  <a:pt x="1302" y="528"/>
                </a:lnTo>
                <a:lnTo>
                  <a:pt x="1304" y="528"/>
                </a:lnTo>
                <a:lnTo>
                  <a:pt x="1306" y="528"/>
                </a:lnTo>
                <a:lnTo>
                  <a:pt x="1308" y="522"/>
                </a:lnTo>
                <a:lnTo>
                  <a:pt x="1308" y="518"/>
                </a:lnTo>
                <a:lnTo>
                  <a:pt x="1308" y="512"/>
                </a:lnTo>
                <a:lnTo>
                  <a:pt x="1306" y="508"/>
                </a:lnTo>
                <a:lnTo>
                  <a:pt x="1306" y="504"/>
                </a:lnTo>
                <a:lnTo>
                  <a:pt x="1306" y="504"/>
                </a:lnTo>
                <a:lnTo>
                  <a:pt x="1304" y="504"/>
                </a:lnTo>
                <a:lnTo>
                  <a:pt x="1308" y="476"/>
                </a:lnTo>
                <a:lnTo>
                  <a:pt x="1302" y="444"/>
                </a:lnTo>
                <a:lnTo>
                  <a:pt x="1298" y="430"/>
                </a:lnTo>
                <a:lnTo>
                  <a:pt x="1296" y="418"/>
                </a:lnTo>
                <a:lnTo>
                  <a:pt x="1296" y="408"/>
                </a:lnTo>
                <a:lnTo>
                  <a:pt x="1294" y="394"/>
                </a:lnTo>
                <a:lnTo>
                  <a:pt x="1290" y="374"/>
                </a:lnTo>
                <a:lnTo>
                  <a:pt x="1286" y="348"/>
                </a:lnTo>
                <a:lnTo>
                  <a:pt x="1280" y="318"/>
                </a:lnTo>
                <a:lnTo>
                  <a:pt x="1276" y="290"/>
                </a:lnTo>
                <a:lnTo>
                  <a:pt x="1280" y="298"/>
                </a:lnTo>
                <a:lnTo>
                  <a:pt x="1284" y="304"/>
                </a:lnTo>
                <a:lnTo>
                  <a:pt x="1286" y="312"/>
                </a:lnTo>
                <a:lnTo>
                  <a:pt x="1286" y="320"/>
                </a:lnTo>
                <a:lnTo>
                  <a:pt x="1288" y="312"/>
                </a:lnTo>
                <a:lnTo>
                  <a:pt x="1288" y="304"/>
                </a:lnTo>
                <a:lnTo>
                  <a:pt x="1290" y="296"/>
                </a:lnTo>
                <a:lnTo>
                  <a:pt x="1292" y="300"/>
                </a:lnTo>
                <a:lnTo>
                  <a:pt x="1294" y="302"/>
                </a:lnTo>
                <a:lnTo>
                  <a:pt x="1296" y="306"/>
                </a:lnTo>
                <a:lnTo>
                  <a:pt x="1296" y="310"/>
                </a:lnTo>
                <a:lnTo>
                  <a:pt x="1300" y="300"/>
                </a:lnTo>
                <a:lnTo>
                  <a:pt x="1304" y="292"/>
                </a:lnTo>
                <a:lnTo>
                  <a:pt x="1310" y="294"/>
                </a:lnTo>
                <a:lnTo>
                  <a:pt x="1316" y="298"/>
                </a:lnTo>
                <a:lnTo>
                  <a:pt x="1322" y="302"/>
                </a:lnTo>
                <a:lnTo>
                  <a:pt x="1318" y="286"/>
                </a:lnTo>
                <a:lnTo>
                  <a:pt x="1314" y="268"/>
                </a:lnTo>
                <a:lnTo>
                  <a:pt x="1320" y="268"/>
                </a:lnTo>
                <a:lnTo>
                  <a:pt x="1324" y="270"/>
                </a:lnTo>
                <a:lnTo>
                  <a:pt x="1328" y="272"/>
                </a:lnTo>
                <a:lnTo>
                  <a:pt x="1330" y="278"/>
                </a:lnTo>
                <a:lnTo>
                  <a:pt x="1332" y="252"/>
                </a:lnTo>
                <a:lnTo>
                  <a:pt x="1322" y="228"/>
                </a:lnTo>
                <a:lnTo>
                  <a:pt x="1306" y="206"/>
                </a:lnTo>
                <a:lnTo>
                  <a:pt x="1286" y="188"/>
                </a:lnTo>
                <a:lnTo>
                  <a:pt x="1262" y="178"/>
                </a:lnTo>
                <a:lnTo>
                  <a:pt x="1266" y="176"/>
                </a:lnTo>
                <a:lnTo>
                  <a:pt x="1272" y="176"/>
                </a:lnTo>
                <a:lnTo>
                  <a:pt x="1278" y="178"/>
                </a:lnTo>
                <a:lnTo>
                  <a:pt x="1284" y="178"/>
                </a:lnTo>
                <a:lnTo>
                  <a:pt x="1288" y="180"/>
                </a:lnTo>
                <a:lnTo>
                  <a:pt x="1294" y="180"/>
                </a:lnTo>
                <a:lnTo>
                  <a:pt x="1282" y="172"/>
                </a:lnTo>
                <a:lnTo>
                  <a:pt x="1272" y="168"/>
                </a:lnTo>
                <a:lnTo>
                  <a:pt x="1266" y="166"/>
                </a:lnTo>
                <a:lnTo>
                  <a:pt x="1260" y="166"/>
                </a:lnTo>
                <a:lnTo>
                  <a:pt x="1256" y="166"/>
                </a:lnTo>
                <a:lnTo>
                  <a:pt x="1248" y="158"/>
                </a:lnTo>
                <a:lnTo>
                  <a:pt x="1234" y="148"/>
                </a:lnTo>
                <a:lnTo>
                  <a:pt x="1216" y="140"/>
                </a:lnTo>
                <a:lnTo>
                  <a:pt x="1196" y="134"/>
                </a:lnTo>
                <a:lnTo>
                  <a:pt x="1176" y="128"/>
                </a:lnTo>
                <a:lnTo>
                  <a:pt x="1162" y="126"/>
                </a:lnTo>
                <a:lnTo>
                  <a:pt x="1152" y="126"/>
                </a:lnTo>
                <a:lnTo>
                  <a:pt x="1154" y="124"/>
                </a:lnTo>
                <a:lnTo>
                  <a:pt x="1158" y="124"/>
                </a:lnTo>
                <a:lnTo>
                  <a:pt x="1162" y="122"/>
                </a:lnTo>
                <a:lnTo>
                  <a:pt x="1166" y="120"/>
                </a:lnTo>
                <a:lnTo>
                  <a:pt x="1170" y="120"/>
                </a:lnTo>
                <a:lnTo>
                  <a:pt x="1172" y="118"/>
                </a:lnTo>
                <a:lnTo>
                  <a:pt x="1162" y="118"/>
                </a:lnTo>
                <a:lnTo>
                  <a:pt x="1150" y="116"/>
                </a:lnTo>
                <a:lnTo>
                  <a:pt x="1134" y="116"/>
                </a:lnTo>
                <a:lnTo>
                  <a:pt x="1112" y="116"/>
                </a:lnTo>
                <a:lnTo>
                  <a:pt x="1082" y="118"/>
                </a:lnTo>
                <a:lnTo>
                  <a:pt x="1078" y="118"/>
                </a:lnTo>
                <a:lnTo>
                  <a:pt x="1072" y="116"/>
                </a:lnTo>
                <a:lnTo>
                  <a:pt x="1068" y="112"/>
                </a:lnTo>
                <a:lnTo>
                  <a:pt x="1064" y="108"/>
                </a:lnTo>
                <a:lnTo>
                  <a:pt x="1060" y="106"/>
                </a:lnTo>
                <a:lnTo>
                  <a:pt x="1052" y="102"/>
                </a:lnTo>
                <a:lnTo>
                  <a:pt x="1044" y="102"/>
                </a:lnTo>
                <a:lnTo>
                  <a:pt x="1036" y="100"/>
                </a:lnTo>
                <a:lnTo>
                  <a:pt x="1028" y="98"/>
                </a:lnTo>
                <a:lnTo>
                  <a:pt x="1038" y="96"/>
                </a:lnTo>
                <a:lnTo>
                  <a:pt x="1048" y="92"/>
                </a:lnTo>
                <a:lnTo>
                  <a:pt x="1030" y="86"/>
                </a:lnTo>
                <a:lnTo>
                  <a:pt x="1010" y="84"/>
                </a:lnTo>
                <a:lnTo>
                  <a:pt x="990" y="86"/>
                </a:lnTo>
                <a:lnTo>
                  <a:pt x="970" y="86"/>
                </a:lnTo>
                <a:lnTo>
                  <a:pt x="974" y="84"/>
                </a:lnTo>
                <a:lnTo>
                  <a:pt x="976" y="82"/>
                </a:lnTo>
                <a:lnTo>
                  <a:pt x="958" y="82"/>
                </a:lnTo>
                <a:lnTo>
                  <a:pt x="940" y="86"/>
                </a:lnTo>
                <a:lnTo>
                  <a:pt x="922" y="92"/>
                </a:lnTo>
                <a:lnTo>
                  <a:pt x="922" y="90"/>
                </a:lnTo>
                <a:lnTo>
                  <a:pt x="924" y="88"/>
                </a:lnTo>
                <a:lnTo>
                  <a:pt x="896" y="90"/>
                </a:lnTo>
                <a:lnTo>
                  <a:pt x="870" y="98"/>
                </a:lnTo>
                <a:lnTo>
                  <a:pt x="844" y="106"/>
                </a:lnTo>
                <a:lnTo>
                  <a:pt x="830" y="110"/>
                </a:lnTo>
                <a:lnTo>
                  <a:pt x="816" y="116"/>
                </a:lnTo>
                <a:lnTo>
                  <a:pt x="802" y="122"/>
                </a:lnTo>
                <a:lnTo>
                  <a:pt x="786" y="132"/>
                </a:lnTo>
                <a:lnTo>
                  <a:pt x="776" y="142"/>
                </a:lnTo>
                <a:lnTo>
                  <a:pt x="770" y="152"/>
                </a:lnTo>
                <a:lnTo>
                  <a:pt x="768" y="154"/>
                </a:lnTo>
                <a:lnTo>
                  <a:pt x="740" y="162"/>
                </a:lnTo>
                <a:lnTo>
                  <a:pt x="716" y="174"/>
                </a:lnTo>
                <a:lnTo>
                  <a:pt x="694" y="194"/>
                </a:lnTo>
                <a:lnTo>
                  <a:pt x="674" y="220"/>
                </a:lnTo>
                <a:lnTo>
                  <a:pt x="660" y="254"/>
                </a:lnTo>
                <a:lnTo>
                  <a:pt x="648" y="286"/>
                </a:lnTo>
                <a:lnTo>
                  <a:pt x="634" y="320"/>
                </a:lnTo>
                <a:lnTo>
                  <a:pt x="618" y="354"/>
                </a:lnTo>
                <a:lnTo>
                  <a:pt x="604" y="390"/>
                </a:lnTo>
                <a:lnTo>
                  <a:pt x="594" y="422"/>
                </a:lnTo>
                <a:lnTo>
                  <a:pt x="598" y="414"/>
                </a:lnTo>
                <a:lnTo>
                  <a:pt x="604" y="408"/>
                </a:lnTo>
                <a:lnTo>
                  <a:pt x="598" y="428"/>
                </a:lnTo>
                <a:lnTo>
                  <a:pt x="596" y="454"/>
                </a:lnTo>
                <a:lnTo>
                  <a:pt x="596" y="484"/>
                </a:lnTo>
                <a:lnTo>
                  <a:pt x="598" y="510"/>
                </a:lnTo>
                <a:lnTo>
                  <a:pt x="604" y="528"/>
                </a:lnTo>
                <a:lnTo>
                  <a:pt x="608" y="522"/>
                </a:lnTo>
                <a:lnTo>
                  <a:pt x="610" y="514"/>
                </a:lnTo>
                <a:lnTo>
                  <a:pt x="608" y="530"/>
                </a:lnTo>
                <a:lnTo>
                  <a:pt x="608" y="552"/>
                </a:lnTo>
                <a:lnTo>
                  <a:pt x="612" y="574"/>
                </a:lnTo>
                <a:lnTo>
                  <a:pt x="616" y="594"/>
                </a:lnTo>
                <a:lnTo>
                  <a:pt x="624" y="612"/>
                </a:lnTo>
                <a:lnTo>
                  <a:pt x="636" y="624"/>
                </a:lnTo>
                <a:lnTo>
                  <a:pt x="636" y="620"/>
                </a:lnTo>
                <a:lnTo>
                  <a:pt x="636" y="616"/>
                </a:lnTo>
                <a:lnTo>
                  <a:pt x="638" y="612"/>
                </a:lnTo>
                <a:lnTo>
                  <a:pt x="638" y="608"/>
                </a:lnTo>
                <a:lnTo>
                  <a:pt x="644" y="636"/>
                </a:lnTo>
                <a:lnTo>
                  <a:pt x="650" y="662"/>
                </a:lnTo>
                <a:lnTo>
                  <a:pt x="650" y="660"/>
                </a:lnTo>
                <a:lnTo>
                  <a:pt x="650" y="658"/>
                </a:lnTo>
                <a:lnTo>
                  <a:pt x="650" y="658"/>
                </a:lnTo>
                <a:lnTo>
                  <a:pt x="654" y="672"/>
                </a:lnTo>
                <a:lnTo>
                  <a:pt x="662" y="686"/>
                </a:lnTo>
                <a:lnTo>
                  <a:pt x="672" y="700"/>
                </a:lnTo>
                <a:lnTo>
                  <a:pt x="678" y="712"/>
                </a:lnTo>
                <a:lnTo>
                  <a:pt x="678" y="708"/>
                </a:lnTo>
                <a:lnTo>
                  <a:pt x="680" y="702"/>
                </a:lnTo>
                <a:lnTo>
                  <a:pt x="680" y="696"/>
                </a:lnTo>
                <a:lnTo>
                  <a:pt x="682" y="690"/>
                </a:lnTo>
                <a:lnTo>
                  <a:pt x="682" y="684"/>
                </a:lnTo>
                <a:lnTo>
                  <a:pt x="684" y="710"/>
                </a:lnTo>
                <a:lnTo>
                  <a:pt x="684" y="736"/>
                </a:lnTo>
                <a:lnTo>
                  <a:pt x="690" y="732"/>
                </a:lnTo>
                <a:lnTo>
                  <a:pt x="696" y="728"/>
                </a:lnTo>
                <a:lnTo>
                  <a:pt x="694" y="762"/>
                </a:lnTo>
                <a:lnTo>
                  <a:pt x="688" y="788"/>
                </a:lnTo>
                <a:lnTo>
                  <a:pt x="682" y="804"/>
                </a:lnTo>
                <a:lnTo>
                  <a:pt x="678" y="814"/>
                </a:lnTo>
                <a:lnTo>
                  <a:pt x="674" y="818"/>
                </a:lnTo>
                <a:lnTo>
                  <a:pt x="672" y="820"/>
                </a:lnTo>
                <a:lnTo>
                  <a:pt x="674" y="824"/>
                </a:lnTo>
                <a:lnTo>
                  <a:pt x="678" y="834"/>
                </a:lnTo>
                <a:lnTo>
                  <a:pt x="686" y="852"/>
                </a:lnTo>
                <a:lnTo>
                  <a:pt x="702" y="872"/>
                </a:lnTo>
                <a:lnTo>
                  <a:pt x="722" y="894"/>
                </a:lnTo>
                <a:lnTo>
                  <a:pt x="740" y="910"/>
                </a:lnTo>
                <a:lnTo>
                  <a:pt x="760" y="926"/>
                </a:lnTo>
                <a:lnTo>
                  <a:pt x="760" y="926"/>
                </a:lnTo>
                <a:lnTo>
                  <a:pt x="760" y="926"/>
                </a:lnTo>
                <a:lnTo>
                  <a:pt x="776" y="938"/>
                </a:lnTo>
                <a:lnTo>
                  <a:pt x="790" y="948"/>
                </a:lnTo>
                <a:lnTo>
                  <a:pt x="780" y="946"/>
                </a:lnTo>
                <a:lnTo>
                  <a:pt x="772" y="944"/>
                </a:lnTo>
                <a:lnTo>
                  <a:pt x="744" y="924"/>
                </a:lnTo>
                <a:lnTo>
                  <a:pt x="716" y="902"/>
                </a:lnTo>
                <a:lnTo>
                  <a:pt x="692" y="880"/>
                </a:lnTo>
                <a:lnTo>
                  <a:pt x="672" y="860"/>
                </a:lnTo>
                <a:lnTo>
                  <a:pt x="658" y="838"/>
                </a:lnTo>
                <a:lnTo>
                  <a:pt x="652" y="820"/>
                </a:lnTo>
                <a:lnTo>
                  <a:pt x="658" y="804"/>
                </a:lnTo>
                <a:lnTo>
                  <a:pt x="656" y="804"/>
                </a:lnTo>
                <a:lnTo>
                  <a:pt x="654" y="806"/>
                </a:lnTo>
                <a:lnTo>
                  <a:pt x="650" y="808"/>
                </a:lnTo>
                <a:lnTo>
                  <a:pt x="646" y="812"/>
                </a:lnTo>
                <a:lnTo>
                  <a:pt x="642" y="818"/>
                </a:lnTo>
                <a:lnTo>
                  <a:pt x="638" y="826"/>
                </a:lnTo>
                <a:lnTo>
                  <a:pt x="632" y="840"/>
                </a:lnTo>
                <a:lnTo>
                  <a:pt x="626" y="858"/>
                </a:lnTo>
                <a:lnTo>
                  <a:pt x="620" y="876"/>
                </a:lnTo>
                <a:lnTo>
                  <a:pt x="614" y="892"/>
                </a:lnTo>
                <a:lnTo>
                  <a:pt x="612" y="898"/>
                </a:lnTo>
                <a:lnTo>
                  <a:pt x="610" y="902"/>
                </a:lnTo>
                <a:lnTo>
                  <a:pt x="610" y="906"/>
                </a:lnTo>
                <a:lnTo>
                  <a:pt x="610" y="906"/>
                </a:lnTo>
                <a:lnTo>
                  <a:pt x="610" y="908"/>
                </a:lnTo>
                <a:lnTo>
                  <a:pt x="610" y="908"/>
                </a:lnTo>
                <a:lnTo>
                  <a:pt x="604" y="908"/>
                </a:lnTo>
                <a:lnTo>
                  <a:pt x="592" y="910"/>
                </a:lnTo>
                <a:lnTo>
                  <a:pt x="576" y="914"/>
                </a:lnTo>
                <a:lnTo>
                  <a:pt x="562" y="920"/>
                </a:lnTo>
                <a:lnTo>
                  <a:pt x="552" y="930"/>
                </a:lnTo>
                <a:lnTo>
                  <a:pt x="548" y="932"/>
                </a:lnTo>
                <a:lnTo>
                  <a:pt x="538" y="934"/>
                </a:lnTo>
                <a:lnTo>
                  <a:pt x="528" y="940"/>
                </a:lnTo>
                <a:lnTo>
                  <a:pt x="516" y="950"/>
                </a:lnTo>
                <a:lnTo>
                  <a:pt x="508" y="964"/>
                </a:lnTo>
                <a:lnTo>
                  <a:pt x="508" y="984"/>
                </a:lnTo>
                <a:lnTo>
                  <a:pt x="504" y="986"/>
                </a:lnTo>
                <a:lnTo>
                  <a:pt x="492" y="990"/>
                </a:lnTo>
                <a:lnTo>
                  <a:pt x="476" y="998"/>
                </a:lnTo>
                <a:lnTo>
                  <a:pt x="460" y="1006"/>
                </a:lnTo>
                <a:lnTo>
                  <a:pt x="446" y="1018"/>
                </a:lnTo>
                <a:lnTo>
                  <a:pt x="440" y="1024"/>
                </a:lnTo>
                <a:lnTo>
                  <a:pt x="436" y="1028"/>
                </a:lnTo>
                <a:lnTo>
                  <a:pt x="432" y="1032"/>
                </a:lnTo>
                <a:lnTo>
                  <a:pt x="430" y="1034"/>
                </a:lnTo>
                <a:lnTo>
                  <a:pt x="428" y="1036"/>
                </a:lnTo>
                <a:lnTo>
                  <a:pt x="428" y="1036"/>
                </a:lnTo>
                <a:lnTo>
                  <a:pt x="428" y="1036"/>
                </a:lnTo>
                <a:lnTo>
                  <a:pt x="428" y="1036"/>
                </a:lnTo>
                <a:lnTo>
                  <a:pt x="424" y="1036"/>
                </a:lnTo>
                <a:lnTo>
                  <a:pt x="416" y="1040"/>
                </a:lnTo>
                <a:lnTo>
                  <a:pt x="404" y="1046"/>
                </a:lnTo>
                <a:lnTo>
                  <a:pt x="388" y="1060"/>
                </a:lnTo>
                <a:lnTo>
                  <a:pt x="370" y="1082"/>
                </a:lnTo>
                <a:lnTo>
                  <a:pt x="360" y="1094"/>
                </a:lnTo>
                <a:lnTo>
                  <a:pt x="350" y="1106"/>
                </a:lnTo>
                <a:lnTo>
                  <a:pt x="312" y="1108"/>
                </a:lnTo>
                <a:lnTo>
                  <a:pt x="272" y="1118"/>
                </a:lnTo>
                <a:lnTo>
                  <a:pt x="230" y="1136"/>
                </a:lnTo>
                <a:lnTo>
                  <a:pt x="192" y="1160"/>
                </a:lnTo>
                <a:lnTo>
                  <a:pt x="160" y="1188"/>
                </a:lnTo>
                <a:lnTo>
                  <a:pt x="138" y="1220"/>
                </a:lnTo>
                <a:lnTo>
                  <a:pt x="116" y="1272"/>
                </a:lnTo>
                <a:lnTo>
                  <a:pt x="98" y="1326"/>
                </a:lnTo>
                <a:lnTo>
                  <a:pt x="84" y="1384"/>
                </a:lnTo>
                <a:lnTo>
                  <a:pt x="70" y="1440"/>
                </a:lnTo>
                <a:lnTo>
                  <a:pt x="54" y="1496"/>
                </a:lnTo>
                <a:lnTo>
                  <a:pt x="38" y="1538"/>
                </a:lnTo>
                <a:lnTo>
                  <a:pt x="22" y="1584"/>
                </a:lnTo>
                <a:lnTo>
                  <a:pt x="8" y="1630"/>
                </a:lnTo>
                <a:lnTo>
                  <a:pt x="0" y="1672"/>
                </a:lnTo>
                <a:lnTo>
                  <a:pt x="2" y="1698"/>
                </a:lnTo>
                <a:lnTo>
                  <a:pt x="12" y="1728"/>
                </a:lnTo>
                <a:lnTo>
                  <a:pt x="30" y="1758"/>
                </a:lnTo>
                <a:lnTo>
                  <a:pt x="52" y="1788"/>
                </a:lnTo>
                <a:lnTo>
                  <a:pt x="74" y="1818"/>
                </a:lnTo>
                <a:lnTo>
                  <a:pt x="68" y="1934"/>
                </a:lnTo>
                <a:lnTo>
                  <a:pt x="68" y="2050"/>
                </a:lnTo>
                <a:lnTo>
                  <a:pt x="66" y="2106"/>
                </a:lnTo>
                <a:lnTo>
                  <a:pt x="66" y="2158"/>
                </a:lnTo>
                <a:lnTo>
                  <a:pt x="64" y="2204"/>
                </a:lnTo>
                <a:lnTo>
                  <a:pt x="68" y="2246"/>
                </a:lnTo>
                <a:lnTo>
                  <a:pt x="68" y="2254"/>
                </a:lnTo>
                <a:lnTo>
                  <a:pt x="68" y="2260"/>
                </a:lnTo>
                <a:lnTo>
                  <a:pt x="68" y="2268"/>
                </a:lnTo>
                <a:lnTo>
                  <a:pt x="76" y="2288"/>
                </a:lnTo>
                <a:lnTo>
                  <a:pt x="90" y="2304"/>
                </a:lnTo>
                <a:lnTo>
                  <a:pt x="3292" y="2308"/>
                </a:lnTo>
                <a:lnTo>
                  <a:pt x="3268" y="1756"/>
                </a:lnTo>
                <a:lnTo>
                  <a:pt x="3278" y="1750"/>
                </a:lnTo>
                <a:close/>
                <a:moveTo>
                  <a:pt x="1044" y="984"/>
                </a:moveTo>
                <a:lnTo>
                  <a:pt x="1048" y="978"/>
                </a:lnTo>
                <a:lnTo>
                  <a:pt x="1054" y="974"/>
                </a:lnTo>
                <a:lnTo>
                  <a:pt x="1062" y="972"/>
                </a:lnTo>
                <a:lnTo>
                  <a:pt x="1070" y="970"/>
                </a:lnTo>
                <a:lnTo>
                  <a:pt x="1092" y="974"/>
                </a:lnTo>
                <a:lnTo>
                  <a:pt x="1116" y="982"/>
                </a:lnTo>
                <a:lnTo>
                  <a:pt x="1140" y="988"/>
                </a:lnTo>
                <a:lnTo>
                  <a:pt x="1162" y="990"/>
                </a:lnTo>
                <a:lnTo>
                  <a:pt x="1162" y="1006"/>
                </a:lnTo>
                <a:lnTo>
                  <a:pt x="1162" y="1022"/>
                </a:lnTo>
                <a:lnTo>
                  <a:pt x="1128" y="1012"/>
                </a:lnTo>
                <a:lnTo>
                  <a:pt x="1096" y="1004"/>
                </a:lnTo>
                <a:lnTo>
                  <a:pt x="1064" y="1000"/>
                </a:lnTo>
                <a:lnTo>
                  <a:pt x="1058" y="1000"/>
                </a:lnTo>
                <a:lnTo>
                  <a:pt x="1050" y="998"/>
                </a:lnTo>
                <a:lnTo>
                  <a:pt x="1040" y="998"/>
                </a:lnTo>
                <a:lnTo>
                  <a:pt x="1042" y="990"/>
                </a:lnTo>
                <a:lnTo>
                  <a:pt x="1044" y="984"/>
                </a:lnTo>
                <a:close/>
                <a:moveTo>
                  <a:pt x="974" y="1130"/>
                </a:moveTo>
                <a:lnTo>
                  <a:pt x="974" y="1114"/>
                </a:lnTo>
                <a:lnTo>
                  <a:pt x="980" y="1098"/>
                </a:lnTo>
                <a:lnTo>
                  <a:pt x="988" y="1086"/>
                </a:lnTo>
                <a:lnTo>
                  <a:pt x="994" y="1074"/>
                </a:lnTo>
                <a:lnTo>
                  <a:pt x="990" y="1064"/>
                </a:lnTo>
                <a:lnTo>
                  <a:pt x="994" y="1066"/>
                </a:lnTo>
                <a:lnTo>
                  <a:pt x="1006" y="1072"/>
                </a:lnTo>
                <a:lnTo>
                  <a:pt x="1018" y="1080"/>
                </a:lnTo>
                <a:lnTo>
                  <a:pt x="1030" y="1092"/>
                </a:lnTo>
                <a:lnTo>
                  <a:pt x="1038" y="1106"/>
                </a:lnTo>
                <a:lnTo>
                  <a:pt x="1040" y="1122"/>
                </a:lnTo>
                <a:lnTo>
                  <a:pt x="1042" y="1144"/>
                </a:lnTo>
                <a:lnTo>
                  <a:pt x="1046" y="1166"/>
                </a:lnTo>
                <a:lnTo>
                  <a:pt x="1050" y="1186"/>
                </a:lnTo>
                <a:lnTo>
                  <a:pt x="1052" y="1202"/>
                </a:lnTo>
                <a:lnTo>
                  <a:pt x="1052" y="1208"/>
                </a:lnTo>
                <a:lnTo>
                  <a:pt x="1048" y="1204"/>
                </a:lnTo>
                <a:lnTo>
                  <a:pt x="1038" y="1196"/>
                </a:lnTo>
                <a:lnTo>
                  <a:pt x="1024" y="1186"/>
                </a:lnTo>
                <a:lnTo>
                  <a:pt x="1010" y="1172"/>
                </a:lnTo>
                <a:lnTo>
                  <a:pt x="994" y="1158"/>
                </a:lnTo>
                <a:lnTo>
                  <a:pt x="982" y="1144"/>
                </a:lnTo>
                <a:lnTo>
                  <a:pt x="974" y="1130"/>
                </a:lnTo>
                <a:close/>
                <a:moveTo>
                  <a:pt x="1374" y="2006"/>
                </a:moveTo>
                <a:lnTo>
                  <a:pt x="1374" y="2012"/>
                </a:lnTo>
                <a:lnTo>
                  <a:pt x="1374" y="2018"/>
                </a:lnTo>
                <a:lnTo>
                  <a:pt x="1372" y="2036"/>
                </a:lnTo>
                <a:lnTo>
                  <a:pt x="1370" y="2058"/>
                </a:lnTo>
                <a:lnTo>
                  <a:pt x="1366" y="2078"/>
                </a:lnTo>
                <a:lnTo>
                  <a:pt x="1362" y="2090"/>
                </a:lnTo>
                <a:lnTo>
                  <a:pt x="1340" y="2048"/>
                </a:lnTo>
                <a:lnTo>
                  <a:pt x="1312" y="2006"/>
                </a:lnTo>
                <a:lnTo>
                  <a:pt x="1282" y="1964"/>
                </a:lnTo>
                <a:lnTo>
                  <a:pt x="1256" y="1922"/>
                </a:lnTo>
                <a:lnTo>
                  <a:pt x="1220" y="1854"/>
                </a:lnTo>
                <a:lnTo>
                  <a:pt x="1190" y="1784"/>
                </a:lnTo>
                <a:lnTo>
                  <a:pt x="1160" y="1712"/>
                </a:lnTo>
                <a:lnTo>
                  <a:pt x="1128" y="1622"/>
                </a:lnTo>
                <a:lnTo>
                  <a:pt x="1102" y="1530"/>
                </a:lnTo>
                <a:lnTo>
                  <a:pt x="1078" y="1436"/>
                </a:lnTo>
                <a:lnTo>
                  <a:pt x="1064" y="1392"/>
                </a:lnTo>
                <a:lnTo>
                  <a:pt x="1048" y="1346"/>
                </a:lnTo>
                <a:lnTo>
                  <a:pt x="1034" y="1302"/>
                </a:lnTo>
                <a:lnTo>
                  <a:pt x="1026" y="1256"/>
                </a:lnTo>
                <a:lnTo>
                  <a:pt x="1030" y="1210"/>
                </a:lnTo>
                <a:lnTo>
                  <a:pt x="1032" y="1214"/>
                </a:lnTo>
                <a:lnTo>
                  <a:pt x="1038" y="1216"/>
                </a:lnTo>
                <a:lnTo>
                  <a:pt x="1048" y="1216"/>
                </a:lnTo>
                <a:lnTo>
                  <a:pt x="1060" y="1212"/>
                </a:lnTo>
                <a:lnTo>
                  <a:pt x="1070" y="1210"/>
                </a:lnTo>
                <a:lnTo>
                  <a:pt x="1078" y="1206"/>
                </a:lnTo>
                <a:lnTo>
                  <a:pt x="1080" y="1206"/>
                </a:lnTo>
                <a:lnTo>
                  <a:pt x="1096" y="1212"/>
                </a:lnTo>
                <a:lnTo>
                  <a:pt x="1112" y="1228"/>
                </a:lnTo>
                <a:lnTo>
                  <a:pt x="1126" y="1246"/>
                </a:lnTo>
                <a:lnTo>
                  <a:pt x="1138" y="1266"/>
                </a:lnTo>
                <a:lnTo>
                  <a:pt x="1148" y="1280"/>
                </a:lnTo>
                <a:lnTo>
                  <a:pt x="1190" y="1348"/>
                </a:lnTo>
                <a:lnTo>
                  <a:pt x="1226" y="1420"/>
                </a:lnTo>
                <a:lnTo>
                  <a:pt x="1258" y="1492"/>
                </a:lnTo>
                <a:lnTo>
                  <a:pt x="1290" y="1566"/>
                </a:lnTo>
                <a:lnTo>
                  <a:pt x="1320" y="1640"/>
                </a:lnTo>
                <a:lnTo>
                  <a:pt x="1346" y="1716"/>
                </a:lnTo>
                <a:lnTo>
                  <a:pt x="1364" y="1796"/>
                </a:lnTo>
                <a:lnTo>
                  <a:pt x="1374" y="1900"/>
                </a:lnTo>
                <a:lnTo>
                  <a:pt x="1374" y="2006"/>
                </a:lnTo>
                <a:close/>
                <a:moveTo>
                  <a:pt x="1884" y="900"/>
                </a:moveTo>
                <a:lnTo>
                  <a:pt x="1886" y="904"/>
                </a:lnTo>
                <a:lnTo>
                  <a:pt x="1886" y="916"/>
                </a:lnTo>
                <a:lnTo>
                  <a:pt x="1886" y="932"/>
                </a:lnTo>
                <a:lnTo>
                  <a:pt x="1882" y="950"/>
                </a:lnTo>
                <a:lnTo>
                  <a:pt x="1872" y="964"/>
                </a:lnTo>
                <a:lnTo>
                  <a:pt x="1864" y="974"/>
                </a:lnTo>
                <a:lnTo>
                  <a:pt x="1854" y="992"/>
                </a:lnTo>
                <a:lnTo>
                  <a:pt x="1840" y="1014"/>
                </a:lnTo>
                <a:lnTo>
                  <a:pt x="1824" y="1042"/>
                </a:lnTo>
                <a:lnTo>
                  <a:pt x="1808" y="1070"/>
                </a:lnTo>
                <a:lnTo>
                  <a:pt x="1790" y="1098"/>
                </a:lnTo>
                <a:lnTo>
                  <a:pt x="1790" y="1100"/>
                </a:lnTo>
                <a:lnTo>
                  <a:pt x="1790" y="1104"/>
                </a:lnTo>
                <a:lnTo>
                  <a:pt x="1780" y="1142"/>
                </a:lnTo>
                <a:lnTo>
                  <a:pt x="1772" y="1180"/>
                </a:lnTo>
                <a:lnTo>
                  <a:pt x="1768" y="1218"/>
                </a:lnTo>
                <a:lnTo>
                  <a:pt x="1768" y="1222"/>
                </a:lnTo>
                <a:lnTo>
                  <a:pt x="1768" y="1224"/>
                </a:lnTo>
                <a:lnTo>
                  <a:pt x="1770" y="1240"/>
                </a:lnTo>
                <a:lnTo>
                  <a:pt x="1772" y="1256"/>
                </a:lnTo>
                <a:lnTo>
                  <a:pt x="1774" y="1274"/>
                </a:lnTo>
                <a:lnTo>
                  <a:pt x="1774" y="1290"/>
                </a:lnTo>
                <a:lnTo>
                  <a:pt x="1770" y="1304"/>
                </a:lnTo>
                <a:lnTo>
                  <a:pt x="1762" y="1316"/>
                </a:lnTo>
                <a:lnTo>
                  <a:pt x="1748" y="1322"/>
                </a:lnTo>
                <a:lnTo>
                  <a:pt x="1740" y="1322"/>
                </a:lnTo>
                <a:lnTo>
                  <a:pt x="1724" y="1320"/>
                </a:lnTo>
                <a:lnTo>
                  <a:pt x="1704" y="1318"/>
                </a:lnTo>
                <a:lnTo>
                  <a:pt x="1682" y="1316"/>
                </a:lnTo>
                <a:lnTo>
                  <a:pt x="1664" y="1312"/>
                </a:lnTo>
                <a:lnTo>
                  <a:pt x="1650" y="1310"/>
                </a:lnTo>
                <a:lnTo>
                  <a:pt x="1644" y="1306"/>
                </a:lnTo>
                <a:lnTo>
                  <a:pt x="1646" y="1276"/>
                </a:lnTo>
                <a:lnTo>
                  <a:pt x="1646" y="1240"/>
                </a:lnTo>
                <a:lnTo>
                  <a:pt x="1646" y="1204"/>
                </a:lnTo>
                <a:lnTo>
                  <a:pt x="1630" y="1178"/>
                </a:lnTo>
                <a:lnTo>
                  <a:pt x="1620" y="1152"/>
                </a:lnTo>
                <a:lnTo>
                  <a:pt x="1612" y="1132"/>
                </a:lnTo>
                <a:lnTo>
                  <a:pt x="1610" y="1116"/>
                </a:lnTo>
                <a:lnTo>
                  <a:pt x="1608" y="1112"/>
                </a:lnTo>
                <a:lnTo>
                  <a:pt x="1588" y="1100"/>
                </a:lnTo>
                <a:lnTo>
                  <a:pt x="1574" y="1084"/>
                </a:lnTo>
                <a:lnTo>
                  <a:pt x="1564" y="1068"/>
                </a:lnTo>
                <a:lnTo>
                  <a:pt x="1558" y="1052"/>
                </a:lnTo>
                <a:lnTo>
                  <a:pt x="1554" y="1040"/>
                </a:lnTo>
                <a:lnTo>
                  <a:pt x="1552" y="1036"/>
                </a:lnTo>
                <a:lnTo>
                  <a:pt x="1532" y="1056"/>
                </a:lnTo>
                <a:lnTo>
                  <a:pt x="1508" y="1070"/>
                </a:lnTo>
                <a:lnTo>
                  <a:pt x="1482" y="1080"/>
                </a:lnTo>
                <a:lnTo>
                  <a:pt x="1454" y="1084"/>
                </a:lnTo>
                <a:lnTo>
                  <a:pt x="1428" y="1084"/>
                </a:lnTo>
                <a:lnTo>
                  <a:pt x="1406" y="1084"/>
                </a:lnTo>
                <a:lnTo>
                  <a:pt x="1388" y="1082"/>
                </a:lnTo>
                <a:lnTo>
                  <a:pt x="1386" y="1082"/>
                </a:lnTo>
                <a:lnTo>
                  <a:pt x="1384" y="1082"/>
                </a:lnTo>
                <a:lnTo>
                  <a:pt x="1384" y="1082"/>
                </a:lnTo>
                <a:lnTo>
                  <a:pt x="1384" y="1080"/>
                </a:lnTo>
                <a:lnTo>
                  <a:pt x="1380" y="1080"/>
                </a:lnTo>
                <a:lnTo>
                  <a:pt x="1378" y="1080"/>
                </a:lnTo>
                <a:lnTo>
                  <a:pt x="1376" y="1080"/>
                </a:lnTo>
                <a:lnTo>
                  <a:pt x="1388" y="1060"/>
                </a:lnTo>
                <a:lnTo>
                  <a:pt x="1396" y="1030"/>
                </a:lnTo>
                <a:lnTo>
                  <a:pt x="1402" y="994"/>
                </a:lnTo>
                <a:lnTo>
                  <a:pt x="1408" y="954"/>
                </a:lnTo>
                <a:lnTo>
                  <a:pt x="1412" y="912"/>
                </a:lnTo>
                <a:lnTo>
                  <a:pt x="1416" y="870"/>
                </a:lnTo>
                <a:lnTo>
                  <a:pt x="1420" y="830"/>
                </a:lnTo>
                <a:lnTo>
                  <a:pt x="1422" y="794"/>
                </a:lnTo>
                <a:lnTo>
                  <a:pt x="1426" y="766"/>
                </a:lnTo>
                <a:lnTo>
                  <a:pt x="1428" y="748"/>
                </a:lnTo>
                <a:lnTo>
                  <a:pt x="1434" y="730"/>
                </a:lnTo>
                <a:lnTo>
                  <a:pt x="1444" y="710"/>
                </a:lnTo>
                <a:lnTo>
                  <a:pt x="1456" y="690"/>
                </a:lnTo>
                <a:lnTo>
                  <a:pt x="1468" y="670"/>
                </a:lnTo>
                <a:lnTo>
                  <a:pt x="1480" y="654"/>
                </a:lnTo>
                <a:lnTo>
                  <a:pt x="1490" y="640"/>
                </a:lnTo>
                <a:lnTo>
                  <a:pt x="1498" y="630"/>
                </a:lnTo>
                <a:lnTo>
                  <a:pt x="1500" y="628"/>
                </a:lnTo>
                <a:lnTo>
                  <a:pt x="1504" y="630"/>
                </a:lnTo>
                <a:lnTo>
                  <a:pt x="1508" y="626"/>
                </a:lnTo>
                <a:lnTo>
                  <a:pt x="1512" y="620"/>
                </a:lnTo>
                <a:lnTo>
                  <a:pt x="1512" y="628"/>
                </a:lnTo>
                <a:lnTo>
                  <a:pt x="1512" y="636"/>
                </a:lnTo>
                <a:lnTo>
                  <a:pt x="1556" y="672"/>
                </a:lnTo>
                <a:lnTo>
                  <a:pt x="1556" y="704"/>
                </a:lnTo>
                <a:lnTo>
                  <a:pt x="1562" y="742"/>
                </a:lnTo>
                <a:lnTo>
                  <a:pt x="1570" y="784"/>
                </a:lnTo>
                <a:lnTo>
                  <a:pt x="1580" y="826"/>
                </a:lnTo>
                <a:lnTo>
                  <a:pt x="1592" y="870"/>
                </a:lnTo>
                <a:lnTo>
                  <a:pt x="1606" y="914"/>
                </a:lnTo>
                <a:lnTo>
                  <a:pt x="1620" y="956"/>
                </a:lnTo>
                <a:lnTo>
                  <a:pt x="1634" y="994"/>
                </a:lnTo>
                <a:lnTo>
                  <a:pt x="1648" y="1028"/>
                </a:lnTo>
                <a:lnTo>
                  <a:pt x="1660" y="1058"/>
                </a:lnTo>
                <a:lnTo>
                  <a:pt x="1668" y="1080"/>
                </a:lnTo>
                <a:lnTo>
                  <a:pt x="1674" y="1094"/>
                </a:lnTo>
                <a:lnTo>
                  <a:pt x="1676" y="1100"/>
                </a:lnTo>
                <a:lnTo>
                  <a:pt x="1742" y="1170"/>
                </a:lnTo>
                <a:lnTo>
                  <a:pt x="1742" y="1170"/>
                </a:lnTo>
                <a:lnTo>
                  <a:pt x="1742" y="1168"/>
                </a:lnTo>
                <a:lnTo>
                  <a:pt x="1742" y="1166"/>
                </a:lnTo>
                <a:lnTo>
                  <a:pt x="1742" y="1166"/>
                </a:lnTo>
                <a:lnTo>
                  <a:pt x="1742" y="1166"/>
                </a:lnTo>
                <a:lnTo>
                  <a:pt x="1742" y="1160"/>
                </a:lnTo>
                <a:lnTo>
                  <a:pt x="1746" y="1146"/>
                </a:lnTo>
                <a:lnTo>
                  <a:pt x="1750" y="1124"/>
                </a:lnTo>
                <a:lnTo>
                  <a:pt x="1746" y="1132"/>
                </a:lnTo>
                <a:lnTo>
                  <a:pt x="1742" y="1140"/>
                </a:lnTo>
                <a:lnTo>
                  <a:pt x="1748" y="1114"/>
                </a:lnTo>
                <a:lnTo>
                  <a:pt x="1752" y="1084"/>
                </a:lnTo>
                <a:lnTo>
                  <a:pt x="1754" y="1052"/>
                </a:lnTo>
                <a:lnTo>
                  <a:pt x="1758" y="1022"/>
                </a:lnTo>
                <a:lnTo>
                  <a:pt x="1764" y="992"/>
                </a:lnTo>
                <a:lnTo>
                  <a:pt x="1772" y="968"/>
                </a:lnTo>
                <a:lnTo>
                  <a:pt x="1780" y="950"/>
                </a:lnTo>
                <a:lnTo>
                  <a:pt x="1790" y="930"/>
                </a:lnTo>
                <a:lnTo>
                  <a:pt x="1802" y="904"/>
                </a:lnTo>
                <a:lnTo>
                  <a:pt x="1812" y="878"/>
                </a:lnTo>
                <a:lnTo>
                  <a:pt x="1824" y="852"/>
                </a:lnTo>
                <a:lnTo>
                  <a:pt x="1834" y="830"/>
                </a:lnTo>
                <a:lnTo>
                  <a:pt x="1842" y="812"/>
                </a:lnTo>
                <a:lnTo>
                  <a:pt x="1848" y="802"/>
                </a:lnTo>
                <a:lnTo>
                  <a:pt x="1848" y="802"/>
                </a:lnTo>
                <a:lnTo>
                  <a:pt x="1848" y="802"/>
                </a:lnTo>
                <a:lnTo>
                  <a:pt x="1862" y="776"/>
                </a:lnTo>
                <a:lnTo>
                  <a:pt x="1876" y="754"/>
                </a:lnTo>
                <a:lnTo>
                  <a:pt x="1884" y="736"/>
                </a:lnTo>
                <a:lnTo>
                  <a:pt x="1892" y="720"/>
                </a:lnTo>
                <a:lnTo>
                  <a:pt x="1900" y="706"/>
                </a:lnTo>
                <a:lnTo>
                  <a:pt x="1908" y="694"/>
                </a:lnTo>
                <a:lnTo>
                  <a:pt x="1912" y="682"/>
                </a:lnTo>
                <a:lnTo>
                  <a:pt x="1920" y="636"/>
                </a:lnTo>
                <a:lnTo>
                  <a:pt x="1930" y="592"/>
                </a:lnTo>
                <a:lnTo>
                  <a:pt x="1932" y="588"/>
                </a:lnTo>
                <a:lnTo>
                  <a:pt x="1938" y="576"/>
                </a:lnTo>
                <a:lnTo>
                  <a:pt x="1944" y="564"/>
                </a:lnTo>
                <a:lnTo>
                  <a:pt x="1950" y="552"/>
                </a:lnTo>
                <a:lnTo>
                  <a:pt x="1958" y="546"/>
                </a:lnTo>
                <a:lnTo>
                  <a:pt x="1960" y="546"/>
                </a:lnTo>
                <a:lnTo>
                  <a:pt x="2002" y="656"/>
                </a:lnTo>
                <a:lnTo>
                  <a:pt x="2048" y="766"/>
                </a:lnTo>
                <a:lnTo>
                  <a:pt x="2100" y="872"/>
                </a:lnTo>
                <a:lnTo>
                  <a:pt x="2062" y="894"/>
                </a:lnTo>
                <a:lnTo>
                  <a:pt x="2022" y="906"/>
                </a:lnTo>
                <a:lnTo>
                  <a:pt x="1986" y="912"/>
                </a:lnTo>
                <a:lnTo>
                  <a:pt x="1954" y="912"/>
                </a:lnTo>
                <a:lnTo>
                  <a:pt x="1926" y="910"/>
                </a:lnTo>
                <a:lnTo>
                  <a:pt x="1904" y="906"/>
                </a:lnTo>
                <a:lnTo>
                  <a:pt x="1890" y="902"/>
                </a:lnTo>
                <a:lnTo>
                  <a:pt x="1884" y="900"/>
                </a:lnTo>
                <a:close/>
                <a:moveTo>
                  <a:pt x="2362" y="1360"/>
                </a:moveTo>
                <a:lnTo>
                  <a:pt x="2366" y="1372"/>
                </a:lnTo>
                <a:lnTo>
                  <a:pt x="2372" y="1382"/>
                </a:lnTo>
                <a:lnTo>
                  <a:pt x="2382" y="1386"/>
                </a:lnTo>
                <a:lnTo>
                  <a:pt x="2394" y="1388"/>
                </a:lnTo>
                <a:lnTo>
                  <a:pt x="2374" y="1460"/>
                </a:lnTo>
                <a:lnTo>
                  <a:pt x="2356" y="1420"/>
                </a:lnTo>
                <a:lnTo>
                  <a:pt x="2338" y="1370"/>
                </a:lnTo>
                <a:lnTo>
                  <a:pt x="2322" y="1316"/>
                </a:lnTo>
                <a:lnTo>
                  <a:pt x="2320" y="1314"/>
                </a:lnTo>
                <a:lnTo>
                  <a:pt x="2320" y="1314"/>
                </a:lnTo>
                <a:lnTo>
                  <a:pt x="2316" y="1288"/>
                </a:lnTo>
                <a:lnTo>
                  <a:pt x="2308" y="1262"/>
                </a:lnTo>
                <a:lnTo>
                  <a:pt x="2296" y="1214"/>
                </a:lnTo>
                <a:lnTo>
                  <a:pt x="2288" y="1168"/>
                </a:lnTo>
                <a:lnTo>
                  <a:pt x="2280" y="1128"/>
                </a:lnTo>
                <a:lnTo>
                  <a:pt x="2274" y="1096"/>
                </a:lnTo>
                <a:lnTo>
                  <a:pt x="2274" y="1086"/>
                </a:lnTo>
                <a:lnTo>
                  <a:pt x="2274" y="1078"/>
                </a:lnTo>
                <a:lnTo>
                  <a:pt x="2272" y="1070"/>
                </a:lnTo>
                <a:lnTo>
                  <a:pt x="2270" y="1066"/>
                </a:lnTo>
                <a:lnTo>
                  <a:pt x="2270" y="1062"/>
                </a:lnTo>
                <a:lnTo>
                  <a:pt x="2270" y="1060"/>
                </a:lnTo>
                <a:lnTo>
                  <a:pt x="2332" y="1154"/>
                </a:lnTo>
                <a:lnTo>
                  <a:pt x="2324" y="1162"/>
                </a:lnTo>
                <a:lnTo>
                  <a:pt x="2318" y="1176"/>
                </a:lnTo>
                <a:lnTo>
                  <a:pt x="2316" y="1192"/>
                </a:lnTo>
                <a:lnTo>
                  <a:pt x="2320" y="1208"/>
                </a:lnTo>
                <a:lnTo>
                  <a:pt x="2326" y="1222"/>
                </a:lnTo>
                <a:lnTo>
                  <a:pt x="2338" y="1232"/>
                </a:lnTo>
                <a:lnTo>
                  <a:pt x="2352" y="1242"/>
                </a:lnTo>
                <a:lnTo>
                  <a:pt x="2364" y="1256"/>
                </a:lnTo>
                <a:lnTo>
                  <a:pt x="2370" y="1272"/>
                </a:lnTo>
                <a:lnTo>
                  <a:pt x="2374" y="1284"/>
                </a:lnTo>
                <a:lnTo>
                  <a:pt x="2374" y="1288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0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6" y="1294"/>
                </a:lnTo>
                <a:lnTo>
                  <a:pt x="2378" y="1296"/>
                </a:lnTo>
                <a:lnTo>
                  <a:pt x="2378" y="1296"/>
                </a:lnTo>
                <a:lnTo>
                  <a:pt x="2378" y="1298"/>
                </a:lnTo>
                <a:lnTo>
                  <a:pt x="2378" y="1300"/>
                </a:lnTo>
                <a:lnTo>
                  <a:pt x="2378" y="1300"/>
                </a:lnTo>
                <a:lnTo>
                  <a:pt x="2380" y="1300"/>
                </a:lnTo>
                <a:lnTo>
                  <a:pt x="2380" y="1302"/>
                </a:lnTo>
                <a:lnTo>
                  <a:pt x="2380" y="1304"/>
                </a:lnTo>
                <a:lnTo>
                  <a:pt x="2382" y="1304"/>
                </a:lnTo>
                <a:lnTo>
                  <a:pt x="2382" y="1306"/>
                </a:lnTo>
                <a:lnTo>
                  <a:pt x="2382" y="1306"/>
                </a:lnTo>
                <a:lnTo>
                  <a:pt x="2382" y="1308"/>
                </a:lnTo>
                <a:lnTo>
                  <a:pt x="2384" y="1308"/>
                </a:lnTo>
                <a:lnTo>
                  <a:pt x="2384" y="1308"/>
                </a:lnTo>
                <a:lnTo>
                  <a:pt x="2384" y="1310"/>
                </a:lnTo>
                <a:lnTo>
                  <a:pt x="2386" y="1310"/>
                </a:lnTo>
                <a:lnTo>
                  <a:pt x="2386" y="1312"/>
                </a:lnTo>
                <a:lnTo>
                  <a:pt x="2386" y="1312"/>
                </a:lnTo>
                <a:lnTo>
                  <a:pt x="2388" y="1312"/>
                </a:lnTo>
                <a:lnTo>
                  <a:pt x="2388" y="1314"/>
                </a:lnTo>
                <a:lnTo>
                  <a:pt x="2390" y="1314"/>
                </a:lnTo>
                <a:lnTo>
                  <a:pt x="2390" y="1314"/>
                </a:lnTo>
                <a:lnTo>
                  <a:pt x="2390" y="1314"/>
                </a:lnTo>
                <a:lnTo>
                  <a:pt x="2392" y="1316"/>
                </a:lnTo>
                <a:lnTo>
                  <a:pt x="2392" y="1316"/>
                </a:lnTo>
                <a:lnTo>
                  <a:pt x="2394" y="1316"/>
                </a:lnTo>
                <a:lnTo>
                  <a:pt x="2394" y="1316"/>
                </a:lnTo>
                <a:lnTo>
                  <a:pt x="2396" y="1316"/>
                </a:lnTo>
                <a:lnTo>
                  <a:pt x="2396" y="1320"/>
                </a:lnTo>
                <a:lnTo>
                  <a:pt x="2398" y="1324"/>
                </a:lnTo>
                <a:lnTo>
                  <a:pt x="2380" y="1328"/>
                </a:lnTo>
                <a:lnTo>
                  <a:pt x="2370" y="1334"/>
                </a:lnTo>
                <a:lnTo>
                  <a:pt x="2362" y="1344"/>
                </a:lnTo>
                <a:lnTo>
                  <a:pt x="2362" y="1360"/>
                </a:lnTo>
                <a:close/>
              </a:path>
            </a:pathLst>
          </a:custGeom>
          <a:gradFill rotWithShape="1">
            <a:gsLst>
              <a:gs pos="0">
                <a:srgbClr val="B5B5B5"/>
              </a:gs>
              <a:gs pos="100000">
                <a:srgbClr val="B5B5B5">
                  <a:gamma/>
                  <a:tint val="12157"/>
                  <a:invGamma/>
                </a:srgbClr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468313" y="981075"/>
            <a:ext cx="8275637" cy="95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629400"/>
            <a:ext cx="2514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j-lt"/>
              </a:defRPr>
            </a:lvl1pPr>
          </a:lstStyle>
          <a:p>
            <a:r>
              <a:rPr lang="en-US"/>
              <a:t>www.themegallery.com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1F528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2895600"/>
            <a:ext cx="7757864" cy="1676400"/>
          </a:xfrm>
        </p:spPr>
        <p:txBody>
          <a:bodyPr/>
          <a:lstStyle/>
          <a:p>
            <a:r>
              <a:rPr lang="en-US" sz="1600" dirty="0"/>
              <a:t/>
            </a:r>
            <a:br>
              <a:rPr lang="en-US" sz="1600" dirty="0"/>
            </a:br>
            <a:r>
              <a:rPr lang="ru-RU" sz="2800" i="0" dirty="0" smtClean="0">
                <a:solidFill>
                  <a:srgbClr val="002060"/>
                </a:solidFill>
              </a:rPr>
              <a:t>Управление кадровым ресурсом </a:t>
            </a:r>
            <a:br>
              <a:rPr lang="ru-RU" sz="2800" i="0" dirty="0" smtClean="0">
                <a:solidFill>
                  <a:srgbClr val="002060"/>
                </a:solidFill>
              </a:rPr>
            </a:br>
            <a:r>
              <a:rPr lang="ru-RU" sz="2800" i="0" dirty="0" smtClean="0">
                <a:solidFill>
                  <a:srgbClr val="002060"/>
                </a:solidFill>
              </a:rPr>
              <a:t>От </a:t>
            </a:r>
            <a:r>
              <a:rPr lang="ru-RU" sz="2800" i="0" dirty="0" err="1" smtClean="0">
                <a:solidFill>
                  <a:srgbClr val="002060"/>
                </a:solidFill>
              </a:rPr>
              <a:t>полисубъектности</a:t>
            </a:r>
            <a:r>
              <a:rPr lang="ru-RU" sz="2800" i="0" dirty="0" smtClean="0">
                <a:solidFill>
                  <a:srgbClr val="002060"/>
                </a:solidFill>
              </a:rPr>
              <a:t> </a:t>
            </a:r>
            <a:br>
              <a:rPr lang="ru-RU" sz="2800" i="0" dirty="0" smtClean="0">
                <a:solidFill>
                  <a:srgbClr val="002060"/>
                </a:solidFill>
              </a:rPr>
            </a:br>
            <a:r>
              <a:rPr lang="ru-RU" sz="2800" i="0" dirty="0" smtClean="0">
                <a:solidFill>
                  <a:srgbClr val="002060"/>
                </a:solidFill>
              </a:rPr>
              <a:t>к высокому качеству образования</a:t>
            </a:r>
            <a:br>
              <a:rPr lang="ru-RU" sz="2800" i="0" dirty="0" smtClean="0">
                <a:solidFill>
                  <a:srgbClr val="002060"/>
                </a:solidFill>
              </a:rPr>
            </a:br>
            <a:endParaRPr lang="en-US" sz="1600" i="0" dirty="0">
              <a:solidFill>
                <a:srgbClr val="00206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Опорная школа «Лицей № 2». Занятие 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796908"/>
          </a:xfrm>
        </p:spPr>
        <p:txBody>
          <a:bodyPr/>
          <a:lstStyle/>
          <a:p>
            <a:r>
              <a:rPr lang="ru-RU" sz="3200" dirty="0" smtClean="0"/>
              <a:t>3 теории мотивации-</a:t>
            </a:r>
            <a:br>
              <a:rPr lang="ru-RU" sz="3200" dirty="0" smtClean="0"/>
            </a:br>
            <a:r>
              <a:rPr lang="ru-RU" sz="3200" dirty="0" smtClean="0"/>
              <a:t> 3 типа руководства</a:t>
            </a:r>
            <a:endParaRPr lang="en-US" sz="1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42910" y="1000109"/>
            <a:ext cx="2527303" cy="3786214"/>
            <a:chOff x="720" y="1296"/>
            <a:chExt cx="1367" cy="2542"/>
          </a:xfrm>
        </p:grpSpPr>
        <p:sp>
          <p:nvSpPr>
            <p:cNvPr id="96260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1" name="AutoShape 5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2" name="AutoShape 6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3" name="AutoShape 7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4" name="AutoShape 8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5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96267" name="Oval 11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6268" name="Oval 1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6269" name="Oval 1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6270" name="Oval 14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6271" name="Oval 15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96272" name="Text Box 16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/>
            </a:p>
          </p:txBody>
        </p:sp>
        <p:sp>
          <p:nvSpPr>
            <p:cNvPr id="96273" name="Text Box 17"/>
            <p:cNvSpPr txBox="1">
              <a:spLocks noChangeArrowheads="1"/>
            </p:cNvSpPr>
            <p:nvPr/>
          </p:nvSpPr>
          <p:spPr bwMode="gray">
            <a:xfrm>
              <a:off x="759" y="1881"/>
              <a:ext cx="1296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000" b="1" dirty="0" smtClean="0"/>
                <a:t>политика кнута </a:t>
              </a:r>
            </a:p>
            <a:p>
              <a:pPr algn="ctr"/>
              <a:r>
                <a:rPr lang="ru-RU" sz="2000" b="1" dirty="0" smtClean="0"/>
                <a:t>и пряника</a:t>
              </a:r>
              <a:endParaRPr lang="en-US" sz="2000" dirty="0"/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3286116" y="1000108"/>
            <a:ext cx="2571768" cy="3786214"/>
            <a:chOff x="2208" y="1296"/>
            <a:chExt cx="1402" cy="2544"/>
          </a:xfrm>
        </p:grpSpPr>
        <p:sp>
          <p:nvSpPr>
            <p:cNvPr id="96275" name="AutoShape 19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76" name="AutoShape 20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6277" name="AutoShape 21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73E77E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78" name="AutoShape 22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>
                    <a:gamma/>
                    <a:tint val="33333"/>
                    <a:invGamma/>
                  </a:srgbClr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79" name="Oval 23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6280" name="Oval 24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6281" name="Oval 25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6282" name="Oval 26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6283" name="Oval 27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6284" name="Text Box 28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400">
                  <a:solidFill>
                    <a:srgbClr val="000000"/>
                  </a:solidFill>
                </a:rPr>
                <a:t>2</a:t>
              </a:r>
              <a:endParaRPr lang="en-US"/>
            </a:p>
          </p:txBody>
        </p:sp>
        <p:sp>
          <p:nvSpPr>
            <p:cNvPr id="96285" name="Text Box 29"/>
            <p:cNvSpPr txBox="1">
              <a:spLocks noChangeArrowheads="1"/>
            </p:cNvSpPr>
            <p:nvPr/>
          </p:nvSpPr>
          <p:spPr bwMode="gray">
            <a:xfrm>
              <a:off x="2247" y="1791"/>
              <a:ext cx="1296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000" b="1" dirty="0" smtClean="0"/>
                <a:t>политика удовлетворения потребностей</a:t>
              </a:r>
              <a:endParaRPr lang="en-US" sz="2800" dirty="0"/>
            </a:p>
          </p:txBody>
        </p:sp>
        <p:sp>
          <p:nvSpPr>
            <p:cNvPr id="96286" name="AutoShape 30"/>
            <p:cNvSpPr>
              <a:spLocks noChangeArrowheads="1"/>
            </p:cNvSpPr>
            <p:nvPr/>
          </p:nvSpPr>
          <p:spPr bwMode="gray">
            <a:xfrm>
              <a:off x="2247" y="3292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87" name="AutoShape 31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5857884" y="1000109"/>
            <a:ext cx="2649007" cy="3786213"/>
            <a:chOff x="3692" y="1296"/>
            <a:chExt cx="1370" cy="2542"/>
          </a:xfrm>
        </p:grpSpPr>
        <p:sp>
          <p:nvSpPr>
            <p:cNvPr id="96289" name="AutoShape 33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90" name="AutoShape 34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91" name="AutoShape 35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E9E065">
                    <a:gamma/>
                    <a:tint val="57647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92" name="AutoShape 36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>
                    <a:gamma/>
                    <a:tint val="33333"/>
                    <a:invGamma/>
                  </a:srgbClr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" name="Group 37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96294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6295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6296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6297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6298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96299" name="Text Box 43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400">
                  <a:solidFill>
                    <a:srgbClr val="000000"/>
                  </a:solidFill>
                </a:rPr>
                <a:t>3</a:t>
              </a:r>
              <a:endParaRPr lang="en-US"/>
            </a:p>
          </p:txBody>
        </p:sp>
        <p:sp>
          <p:nvSpPr>
            <p:cNvPr id="96300" name="Text Box 44"/>
            <p:cNvSpPr txBox="1">
              <a:spLocks noChangeArrowheads="1"/>
            </p:cNvSpPr>
            <p:nvPr/>
          </p:nvSpPr>
          <p:spPr bwMode="gray">
            <a:xfrm>
              <a:off x="3766" y="1836"/>
              <a:ext cx="1296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2000" b="1" dirty="0" smtClean="0">
                  <a:latin typeface="Arial" pitchFamily="34" charset="0"/>
                  <a:cs typeface="Arial" pitchFamily="34" charset="0"/>
                </a:rPr>
                <a:t>политика ожиданий</a:t>
              </a:r>
              <a:endParaRPr lang="en-US" sz="2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6301" name="AutoShape 45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302" name="AutoShape 46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3286116" y="2786058"/>
            <a:ext cx="2500330" cy="1143008"/>
          </a:xfrm>
          <a:prstGeom prst="roundRect">
            <a:avLst/>
          </a:prstGeom>
          <a:solidFill>
            <a:srgbClr val="82EC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МАСЛОУ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Пирамида потребностей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5857884" y="2714620"/>
            <a:ext cx="2643206" cy="1214446"/>
          </a:xfrm>
          <a:prstGeom prst="roundRect">
            <a:avLst/>
          </a:prstGeom>
          <a:solidFill>
            <a:srgbClr val="FFE4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ВРУМ</a:t>
            </a:r>
          </a:p>
          <a:p>
            <a:pPr algn="ctr"/>
            <a:r>
              <a:rPr lang="ru-RU" sz="1400" b="1" dirty="0" err="1" smtClean="0">
                <a:solidFill>
                  <a:srgbClr val="002060"/>
                </a:solidFill>
              </a:rPr>
              <a:t>Мотивы=усилия</a:t>
            </a:r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+</a:t>
            </a:r>
            <a:r>
              <a:rPr lang="ru-RU" sz="1400" b="1" dirty="0" err="1" smtClean="0">
                <a:solidFill>
                  <a:srgbClr val="002060"/>
                </a:solidFill>
              </a:rPr>
              <a:t>вознаграждение+</a:t>
            </a:r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ожидания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42910" y="2786058"/>
            <a:ext cx="2500330" cy="114300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Примитивный уровень</a:t>
            </a:r>
            <a:endParaRPr lang="ru-RU" sz="1000" b="1" dirty="0">
              <a:solidFill>
                <a:srgbClr val="002060"/>
              </a:solidFill>
            </a:endParaRPr>
          </a:p>
        </p:txBody>
      </p:sp>
      <p:graphicFrame>
        <p:nvGraphicFramePr>
          <p:cNvPr id="53" name="Схема 52"/>
          <p:cNvGraphicFramePr/>
          <p:nvPr/>
        </p:nvGraphicFramePr>
        <p:xfrm>
          <a:off x="357158" y="4214818"/>
          <a:ext cx="8215370" cy="2349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4" name="Прямоугольник 53"/>
          <p:cNvSpPr/>
          <p:nvPr/>
        </p:nvSpPr>
        <p:spPr>
          <a:xfrm>
            <a:off x="2000232" y="6143644"/>
            <a:ext cx="500066" cy="3571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1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285984" y="5643578"/>
            <a:ext cx="500066" cy="3571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571736" y="5143512"/>
            <a:ext cx="500066" cy="3571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3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857488" y="4714884"/>
            <a:ext cx="500066" cy="3571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4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143240" y="4286256"/>
            <a:ext cx="500066" cy="3571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5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571604" y="4857750"/>
            <a:ext cx="6500858" cy="414338"/>
          </a:xfrm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dirty="0" smtClean="0"/>
              <a:t>ЛИДЕР-ПОСЛЕДОВАТЕЛИ</a:t>
            </a:r>
            <a:endParaRPr lang="en-US" sz="2400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14282" y="322012"/>
            <a:ext cx="850112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Никогда в открытую не давайте понять подчиненным, что вы лидер.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/>
              <a:t>Умейте возбуждать у подчиненных высокий интерес к работе. Интерес зависит от того, правильно ли вы ставите цели перед работниками и в какой степени даете им свободу действий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400" b="1" dirty="0" smtClean="0"/>
              <a:t>Знайте, что ситуация наиболее благоприятна, когда подчиненные извлекают уроки из поведения руководителя, а он — из поведения подчиненных.</a:t>
            </a:r>
            <a:r>
              <a:rPr lang="ru-RU" sz="1400" dirty="0" smtClean="0"/>
              <a:t> </a:t>
            </a:r>
            <a:r>
              <a:rPr lang="ru-RU" sz="1400" b="1" dirty="0" smtClean="0"/>
              <a:t>Лидер – </a:t>
            </a:r>
            <a:r>
              <a:rPr lang="ru-RU" sz="1400" b="1" smtClean="0"/>
              <a:t>образец поведения</a:t>
            </a:r>
            <a:endParaRPr lang="ru-RU" sz="1400" b="1" dirty="0" smtClean="0"/>
          </a:p>
          <a:p>
            <a:pPr lvl="0" algn="just">
              <a:buFont typeface="Wingdings" pitchFamily="2" charset="2"/>
              <a:buChar char="ü"/>
            </a:pPr>
            <a:r>
              <a:rPr lang="ru-RU" sz="1400" b="1" dirty="0" smtClean="0"/>
              <a:t>Учитесь балансировать между соглашательством с группой и жестким доминированием над ней.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/>
              <a:t>Умейте менять стили вашего поведения от указывающего к убеждающему, от участвующего (когда вы сами участвуете в каком-то деле) к делегирующему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400" b="1" dirty="0" smtClean="0"/>
              <a:t>Постоянно ищите глубинные причины отношений между людьми.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400" b="1" dirty="0" smtClean="0"/>
              <a:t>Попытайтесь сделать так, чтобы большинство коллектива принимало исповедуемые ценности компании.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400" b="1" dirty="0" smtClean="0"/>
              <a:t>Материально-эстетические факторы (дизайн помещений, мебель, чистота и т. д.) так же, как и «корпоративный дух» фирмы, определяют организационную культуру и влияют на вас и ваших подчиненных.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400" b="1" dirty="0" smtClean="0"/>
              <a:t>Учитесь формировать, поддерживать и изменять (если нужно) организационную культуру школы. Иногда для этого требуется разработка специальной программы мероприятий.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400" b="1" dirty="0" smtClean="0"/>
              <a:t>Мало вашего желания управлять — надо еще и создать условия желанности у подчиненных.</a:t>
            </a:r>
          </a:p>
          <a:p>
            <a:pPr lvl="0" algn="just"/>
            <a:endParaRPr lang="ru-RU" sz="1600" dirty="0" smtClean="0"/>
          </a:p>
          <a:p>
            <a:pPr algn="just">
              <a:buFont typeface="Wingdings" pitchFamily="2" charset="2"/>
              <a:buChar char="ü"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44" y="5500702"/>
            <a:ext cx="8858312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Организационная культура — это совокупность ценностей, ожиданий и верований, принимаемых большей частью организации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 bwMode="auto">
          <a:xfrm>
            <a:off x="878401" y="4401103"/>
            <a:ext cx="7711200" cy="1944204"/>
          </a:xfrm>
          <a:prstGeom prst="roundRect">
            <a:avLst/>
          </a:prstGeom>
          <a:solidFill>
            <a:srgbClr val="E2FFC5"/>
          </a:solidFill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2900" b="1" i="1" dirty="0">
                <a:solidFill>
                  <a:srgbClr val="004376"/>
                </a:solidFill>
                <a:latin typeface="+mn-lt"/>
                <a:cs typeface="Arial Unicode MS" charset="0"/>
              </a:rPr>
              <a:t>Счастье, успех, авторитет, радость – побочный продукт правильно организованной деятельности</a:t>
            </a:r>
          </a:p>
          <a:p>
            <a:pPr algn="r">
              <a:buFont typeface="Times New Roman" pitchFamily="16" charset="0"/>
              <a:buNone/>
              <a:defRPr/>
            </a:pPr>
            <a:r>
              <a:rPr lang="ru-RU" sz="2500" b="1" dirty="0">
                <a:solidFill>
                  <a:srgbClr val="004376"/>
                </a:solidFill>
                <a:latin typeface="+mn-lt"/>
                <a:cs typeface="Arial Unicode MS" charset="0"/>
              </a:rPr>
              <a:t>В. </a:t>
            </a:r>
            <a:r>
              <a:rPr lang="ru-RU" sz="2500" b="1" dirty="0" err="1">
                <a:solidFill>
                  <a:srgbClr val="004376"/>
                </a:solidFill>
                <a:latin typeface="+mn-lt"/>
                <a:cs typeface="Arial Unicode MS" charset="0"/>
              </a:rPr>
              <a:t>Франкл</a:t>
            </a:r>
            <a:endParaRPr lang="ru-RU" sz="2500" b="1" dirty="0">
              <a:solidFill>
                <a:srgbClr val="004376"/>
              </a:solidFill>
              <a:latin typeface="+mn-lt"/>
              <a:cs typeface="Arial Unicode MS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 rot="21192525">
            <a:off x="884160" y="665350"/>
            <a:ext cx="7646400" cy="518454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3600" b="1" dirty="0">
                <a:solidFill>
                  <a:srgbClr val="0070C0"/>
                </a:solidFill>
                <a:latin typeface="+mn-lt"/>
                <a:cs typeface="Arial Unicode MS" charset="0"/>
              </a:rPr>
              <a:t>РЕФЛЕКСИВНАЯ ЧЕРТА</a:t>
            </a:r>
          </a:p>
        </p:txBody>
      </p:sp>
      <p:cxnSp>
        <p:nvCxnSpPr>
          <p:cNvPr id="29700" name="Прямая соединительная линия 8"/>
          <p:cNvCxnSpPr>
            <a:cxnSpLocks noChangeShapeType="1"/>
          </p:cNvCxnSpPr>
          <p:nvPr/>
        </p:nvCxnSpPr>
        <p:spPr bwMode="auto">
          <a:xfrm flipV="1">
            <a:off x="1072801" y="966342"/>
            <a:ext cx="7322400" cy="1101715"/>
          </a:xfrm>
          <a:prstGeom prst="line">
            <a:avLst/>
          </a:prstGeom>
          <a:noFill/>
          <a:ln w="73025" cmpd="thickThin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0" name="Выноска-облако 9"/>
          <p:cNvSpPr/>
          <p:nvPr/>
        </p:nvSpPr>
        <p:spPr bwMode="auto">
          <a:xfrm>
            <a:off x="4053600" y="1679217"/>
            <a:ext cx="4082400" cy="2268239"/>
          </a:xfrm>
          <a:prstGeom prst="cloudCallout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3600" b="1" dirty="0">
                <a:solidFill>
                  <a:srgbClr val="0070C0"/>
                </a:solidFill>
                <a:latin typeface="+mn-lt"/>
                <a:cs typeface="Arial Unicode MS" charset="0"/>
              </a:rPr>
              <a:t>ЭТО САМОЕ ВАЖНОЕ…</a:t>
            </a:r>
          </a:p>
        </p:txBody>
      </p:sp>
      <p:grpSp>
        <p:nvGrpSpPr>
          <p:cNvPr id="2" name="Group 57"/>
          <p:cNvGrpSpPr>
            <a:grpSpLocks/>
          </p:cNvGrpSpPr>
          <p:nvPr/>
        </p:nvGrpSpPr>
        <p:grpSpPr bwMode="auto">
          <a:xfrm>
            <a:off x="943174" y="2068047"/>
            <a:ext cx="2073615" cy="2138639"/>
            <a:chOff x="3470" y="1593"/>
            <a:chExt cx="1972" cy="2200"/>
          </a:xfrm>
          <a:solidFill>
            <a:srgbClr val="0070C0"/>
          </a:solidFill>
        </p:grpSpPr>
        <p:sp>
          <p:nvSpPr>
            <p:cNvPr id="9" name="Freeform 5"/>
            <p:cNvSpPr>
              <a:spLocks noChangeAspect="1"/>
            </p:cNvSpPr>
            <p:nvPr/>
          </p:nvSpPr>
          <p:spPr bwMode="auto">
            <a:xfrm>
              <a:off x="4386" y="2197"/>
              <a:ext cx="61" cy="149"/>
            </a:xfrm>
            <a:custGeom>
              <a:avLst/>
              <a:gdLst>
                <a:gd name="T0" fmla="*/ 0 w 217"/>
                <a:gd name="T1" fmla="*/ 0 h 532"/>
                <a:gd name="T2" fmla="*/ 0 w 217"/>
                <a:gd name="T3" fmla="*/ 0 h 532"/>
                <a:gd name="T4" fmla="*/ 0 w 217"/>
                <a:gd name="T5" fmla="*/ 0 h 532"/>
                <a:gd name="T6" fmla="*/ 0 w 217"/>
                <a:gd name="T7" fmla="*/ 0 h 532"/>
                <a:gd name="T8" fmla="*/ 0 w 217"/>
                <a:gd name="T9" fmla="*/ 0 h 5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532"/>
                <a:gd name="T17" fmla="*/ 217 w 217"/>
                <a:gd name="T18" fmla="*/ 532 h 5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532">
                  <a:moveTo>
                    <a:pt x="217" y="2"/>
                  </a:moveTo>
                  <a:lnTo>
                    <a:pt x="5" y="0"/>
                  </a:lnTo>
                  <a:lnTo>
                    <a:pt x="0" y="530"/>
                  </a:lnTo>
                  <a:lnTo>
                    <a:pt x="212" y="532"/>
                  </a:lnTo>
                  <a:lnTo>
                    <a:pt x="217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1" name="Freeform 6"/>
            <p:cNvSpPr>
              <a:spLocks noChangeAspect="1"/>
            </p:cNvSpPr>
            <p:nvPr/>
          </p:nvSpPr>
          <p:spPr bwMode="auto">
            <a:xfrm>
              <a:off x="4034" y="2265"/>
              <a:ext cx="126" cy="158"/>
            </a:xfrm>
            <a:custGeom>
              <a:avLst/>
              <a:gdLst>
                <a:gd name="T0" fmla="*/ 0 w 445"/>
                <a:gd name="T1" fmla="*/ 0 h 567"/>
                <a:gd name="T2" fmla="*/ 0 w 445"/>
                <a:gd name="T3" fmla="*/ 0 h 567"/>
                <a:gd name="T4" fmla="*/ 0 w 445"/>
                <a:gd name="T5" fmla="*/ 0 h 567"/>
                <a:gd name="T6" fmla="*/ 0 w 445"/>
                <a:gd name="T7" fmla="*/ 0 h 567"/>
                <a:gd name="T8" fmla="*/ 0 w 445"/>
                <a:gd name="T9" fmla="*/ 0 h 5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5"/>
                <a:gd name="T16" fmla="*/ 0 h 567"/>
                <a:gd name="T17" fmla="*/ 445 w 445"/>
                <a:gd name="T18" fmla="*/ 567 h 5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5" h="567">
                  <a:moveTo>
                    <a:pt x="185" y="0"/>
                  </a:moveTo>
                  <a:lnTo>
                    <a:pt x="0" y="104"/>
                  </a:lnTo>
                  <a:lnTo>
                    <a:pt x="260" y="567"/>
                  </a:lnTo>
                  <a:lnTo>
                    <a:pt x="445" y="463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2" name="Freeform 7"/>
            <p:cNvSpPr>
              <a:spLocks noChangeAspect="1"/>
            </p:cNvSpPr>
            <p:nvPr/>
          </p:nvSpPr>
          <p:spPr bwMode="auto">
            <a:xfrm>
              <a:off x="3776" y="2502"/>
              <a:ext cx="158" cy="129"/>
            </a:xfrm>
            <a:custGeom>
              <a:avLst/>
              <a:gdLst>
                <a:gd name="T0" fmla="*/ 0 w 566"/>
                <a:gd name="T1" fmla="*/ 0 h 453"/>
                <a:gd name="T2" fmla="*/ 0 w 566"/>
                <a:gd name="T3" fmla="*/ 0 h 453"/>
                <a:gd name="T4" fmla="*/ 0 w 566"/>
                <a:gd name="T5" fmla="*/ 0 h 453"/>
                <a:gd name="T6" fmla="*/ 0 w 566"/>
                <a:gd name="T7" fmla="*/ 0 h 453"/>
                <a:gd name="T8" fmla="*/ 0 w 566"/>
                <a:gd name="T9" fmla="*/ 0 h 4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6"/>
                <a:gd name="T16" fmla="*/ 0 h 453"/>
                <a:gd name="T17" fmla="*/ 566 w 566"/>
                <a:gd name="T18" fmla="*/ 453 h 4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6" h="453">
                  <a:moveTo>
                    <a:pt x="109" y="0"/>
                  </a:moveTo>
                  <a:lnTo>
                    <a:pt x="0" y="183"/>
                  </a:lnTo>
                  <a:lnTo>
                    <a:pt x="457" y="453"/>
                  </a:lnTo>
                  <a:lnTo>
                    <a:pt x="566" y="27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3" name="Freeform 8"/>
            <p:cNvSpPr>
              <a:spLocks noChangeAspect="1"/>
            </p:cNvSpPr>
            <p:nvPr/>
          </p:nvSpPr>
          <p:spPr bwMode="auto">
            <a:xfrm>
              <a:off x="3681" y="2850"/>
              <a:ext cx="152" cy="62"/>
            </a:xfrm>
            <a:custGeom>
              <a:avLst/>
              <a:gdLst>
                <a:gd name="T0" fmla="*/ 0 w 533"/>
                <a:gd name="T1" fmla="*/ 0 h 218"/>
                <a:gd name="T2" fmla="*/ 0 w 533"/>
                <a:gd name="T3" fmla="*/ 0 h 218"/>
                <a:gd name="T4" fmla="*/ 0 w 533"/>
                <a:gd name="T5" fmla="*/ 0 h 218"/>
                <a:gd name="T6" fmla="*/ 0 w 533"/>
                <a:gd name="T7" fmla="*/ 0 h 218"/>
                <a:gd name="T8" fmla="*/ 0 w 533"/>
                <a:gd name="T9" fmla="*/ 0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3"/>
                <a:gd name="T16" fmla="*/ 0 h 218"/>
                <a:gd name="T17" fmla="*/ 533 w 533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3" h="218">
                  <a:moveTo>
                    <a:pt x="2" y="0"/>
                  </a:moveTo>
                  <a:lnTo>
                    <a:pt x="0" y="212"/>
                  </a:lnTo>
                  <a:lnTo>
                    <a:pt x="530" y="218"/>
                  </a:lnTo>
                  <a:lnTo>
                    <a:pt x="533" y="5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4" name="Freeform 9"/>
            <p:cNvSpPr>
              <a:spLocks noChangeAspect="1"/>
            </p:cNvSpPr>
            <p:nvPr/>
          </p:nvSpPr>
          <p:spPr bwMode="auto">
            <a:xfrm>
              <a:off x="3749" y="3138"/>
              <a:ext cx="158" cy="126"/>
            </a:xfrm>
            <a:custGeom>
              <a:avLst/>
              <a:gdLst>
                <a:gd name="T0" fmla="*/ 0 w 567"/>
                <a:gd name="T1" fmla="*/ 0 h 445"/>
                <a:gd name="T2" fmla="*/ 0 w 567"/>
                <a:gd name="T3" fmla="*/ 0 h 445"/>
                <a:gd name="T4" fmla="*/ 0 w 567"/>
                <a:gd name="T5" fmla="*/ 0 h 445"/>
                <a:gd name="T6" fmla="*/ 0 w 567"/>
                <a:gd name="T7" fmla="*/ 0 h 445"/>
                <a:gd name="T8" fmla="*/ 0 w 567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7"/>
                <a:gd name="T16" fmla="*/ 0 h 445"/>
                <a:gd name="T17" fmla="*/ 567 w 567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7" h="445">
                  <a:moveTo>
                    <a:pt x="0" y="260"/>
                  </a:moveTo>
                  <a:lnTo>
                    <a:pt x="105" y="445"/>
                  </a:lnTo>
                  <a:lnTo>
                    <a:pt x="567" y="185"/>
                  </a:lnTo>
                  <a:lnTo>
                    <a:pt x="463" y="0"/>
                  </a:lnTo>
                  <a:lnTo>
                    <a:pt x="0" y="2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5" name="Freeform 12"/>
            <p:cNvSpPr>
              <a:spLocks noChangeAspect="1"/>
            </p:cNvSpPr>
            <p:nvPr/>
          </p:nvSpPr>
          <p:spPr bwMode="auto">
            <a:xfrm>
              <a:off x="4144" y="2373"/>
              <a:ext cx="285" cy="550"/>
            </a:xfrm>
            <a:custGeom>
              <a:avLst/>
              <a:gdLst>
                <a:gd name="T0" fmla="*/ 0 w 1013"/>
                <a:gd name="T1" fmla="*/ 0 h 1940"/>
                <a:gd name="T2" fmla="*/ 0 w 1013"/>
                <a:gd name="T3" fmla="*/ 0 h 1940"/>
                <a:gd name="T4" fmla="*/ 0 w 1013"/>
                <a:gd name="T5" fmla="*/ 0 h 1940"/>
                <a:gd name="T6" fmla="*/ 0 w 1013"/>
                <a:gd name="T7" fmla="*/ 0 h 1940"/>
                <a:gd name="T8" fmla="*/ 0 w 1013"/>
                <a:gd name="T9" fmla="*/ 0 h 19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3"/>
                <a:gd name="T16" fmla="*/ 0 h 1940"/>
                <a:gd name="T17" fmla="*/ 1013 w 1013"/>
                <a:gd name="T18" fmla="*/ 1940 h 19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3" h="1940">
                  <a:moveTo>
                    <a:pt x="852" y="1940"/>
                  </a:moveTo>
                  <a:lnTo>
                    <a:pt x="0" y="74"/>
                  </a:lnTo>
                  <a:lnTo>
                    <a:pt x="161" y="0"/>
                  </a:lnTo>
                  <a:lnTo>
                    <a:pt x="1013" y="1867"/>
                  </a:lnTo>
                  <a:lnTo>
                    <a:pt x="852" y="19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6" name="Freeform 13"/>
            <p:cNvSpPr>
              <a:spLocks noChangeAspect="1"/>
            </p:cNvSpPr>
            <p:nvPr/>
          </p:nvSpPr>
          <p:spPr bwMode="auto">
            <a:xfrm>
              <a:off x="3986" y="3364"/>
              <a:ext cx="129" cy="158"/>
            </a:xfrm>
            <a:custGeom>
              <a:avLst/>
              <a:gdLst>
                <a:gd name="T0" fmla="*/ 0 w 453"/>
                <a:gd name="T1" fmla="*/ 0 h 564"/>
                <a:gd name="T2" fmla="*/ 0 w 453"/>
                <a:gd name="T3" fmla="*/ 0 h 564"/>
                <a:gd name="T4" fmla="*/ 0 w 453"/>
                <a:gd name="T5" fmla="*/ 0 h 564"/>
                <a:gd name="T6" fmla="*/ 0 w 453"/>
                <a:gd name="T7" fmla="*/ 0 h 564"/>
                <a:gd name="T8" fmla="*/ 0 w 453"/>
                <a:gd name="T9" fmla="*/ 0 h 5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564"/>
                <a:gd name="T17" fmla="*/ 453 w 453"/>
                <a:gd name="T18" fmla="*/ 564 h 5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564">
                  <a:moveTo>
                    <a:pt x="0" y="456"/>
                  </a:moveTo>
                  <a:lnTo>
                    <a:pt x="183" y="564"/>
                  </a:lnTo>
                  <a:lnTo>
                    <a:pt x="453" y="107"/>
                  </a:lnTo>
                  <a:lnTo>
                    <a:pt x="270" y="0"/>
                  </a:lnTo>
                  <a:lnTo>
                    <a:pt x="0" y="4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7" name="Freeform 14"/>
            <p:cNvSpPr>
              <a:spLocks noChangeAspect="1"/>
            </p:cNvSpPr>
            <p:nvPr/>
          </p:nvSpPr>
          <p:spPr bwMode="auto">
            <a:xfrm>
              <a:off x="4334" y="3466"/>
              <a:ext cx="61" cy="151"/>
            </a:xfrm>
            <a:custGeom>
              <a:avLst/>
              <a:gdLst>
                <a:gd name="T0" fmla="*/ 0 w 218"/>
                <a:gd name="T1" fmla="*/ 0 h 534"/>
                <a:gd name="T2" fmla="*/ 0 w 218"/>
                <a:gd name="T3" fmla="*/ 0 h 534"/>
                <a:gd name="T4" fmla="*/ 0 w 218"/>
                <a:gd name="T5" fmla="*/ 0 h 534"/>
                <a:gd name="T6" fmla="*/ 0 w 218"/>
                <a:gd name="T7" fmla="*/ 0 h 534"/>
                <a:gd name="T8" fmla="*/ 0 w 218"/>
                <a:gd name="T9" fmla="*/ 0 h 5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8"/>
                <a:gd name="T16" fmla="*/ 0 h 534"/>
                <a:gd name="T17" fmla="*/ 218 w 218"/>
                <a:gd name="T18" fmla="*/ 534 h 5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8" h="534">
                  <a:moveTo>
                    <a:pt x="0" y="530"/>
                  </a:moveTo>
                  <a:lnTo>
                    <a:pt x="213" y="534"/>
                  </a:lnTo>
                  <a:lnTo>
                    <a:pt x="218" y="2"/>
                  </a:lnTo>
                  <a:lnTo>
                    <a:pt x="5" y="0"/>
                  </a:lnTo>
                  <a:lnTo>
                    <a:pt x="0" y="5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8" name="Freeform 15"/>
            <p:cNvSpPr>
              <a:spLocks noChangeAspect="1"/>
            </p:cNvSpPr>
            <p:nvPr/>
          </p:nvSpPr>
          <p:spPr bwMode="auto">
            <a:xfrm>
              <a:off x="4621" y="3389"/>
              <a:ext cx="127" cy="160"/>
            </a:xfrm>
            <a:custGeom>
              <a:avLst/>
              <a:gdLst>
                <a:gd name="T0" fmla="*/ 0 w 444"/>
                <a:gd name="T1" fmla="*/ 0 h 566"/>
                <a:gd name="T2" fmla="*/ 0 w 444"/>
                <a:gd name="T3" fmla="*/ 0 h 566"/>
                <a:gd name="T4" fmla="*/ 0 w 444"/>
                <a:gd name="T5" fmla="*/ 0 h 566"/>
                <a:gd name="T6" fmla="*/ 0 w 444"/>
                <a:gd name="T7" fmla="*/ 0 h 566"/>
                <a:gd name="T8" fmla="*/ 0 w 444"/>
                <a:gd name="T9" fmla="*/ 0 h 5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4"/>
                <a:gd name="T16" fmla="*/ 0 h 566"/>
                <a:gd name="T17" fmla="*/ 444 w 444"/>
                <a:gd name="T18" fmla="*/ 566 h 5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4" h="566">
                  <a:moveTo>
                    <a:pt x="260" y="566"/>
                  </a:moveTo>
                  <a:lnTo>
                    <a:pt x="444" y="461"/>
                  </a:lnTo>
                  <a:lnTo>
                    <a:pt x="184" y="0"/>
                  </a:lnTo>
                  <a:lnTo>
                    <a:pt x="0" y="104"/>
                  </a:lnTo>
                  <a:lnTo>
                    <a:pt x="260" y="5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19" name="Freeform 16"/>
            <p:cNvSpPr>
              <a:spLocks noChangeAspect="1"/>
            </p:cNvSpPr>
            <p:nvPr/>
          </p:nvSpPr>
          <p:spPr bwMode="auto">
            <a:xfrm>
              <a:off x="4847" y="3183"/>
              <a:ext cx="158" cy="129"/>
            </a:xfrm>
            <a:custGeom>
              <a:avLst/>
              <a:gdLst>
                <a:gd name="T0" fmla="*/ 0 w 565"/>
                <a:gd name="T1" fmla="*/ 0 h 452"/>
                <a:gd name="T2" fmla="*/ 0 w 565"/>
                <a:gd name="T3" fmla="*/ 0 h 452"/>
                <a:gd name="T4" fmla="*/ 0 w 565"/>
                <a:gd name="T5" fmla="*/ 0 h 452"/>
                <a:gd name="T6" fmla="*/ 0 w 565"/>
                <a:gd name="T7" fmla="*/ 0 h 452"/>
                <a:gd name="T8" fmla="*/ 0 w 565"/>
                <a:gd name="T9" fmla="*/ 0 h 4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5"/>
                <a:gd name="T16" fmla="*/ 0 h 452"/>
                <a:gd name="T17" fmla="*/ 565 w 565"/>
                <a:gd name="T18" fmla="*/ 452 h 4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5" h="452">
                  <a:moveTo>
                    <a:pt x="457" y="452"/>
                  </a:moveTo>
                  <a:lnTo>
                    <a:pt x="565" y="270"/>
                  </a:lnTo>
                  <a:lnTo>
                    <a:pt x="108" y="0"/>
                  </a:lnTo>
                  <a:lnTo>
                    <a:pt x="0" y="183"/>
                  </a:lnTo>
                  <a:lnTo>
                    <a:pt x="457" y="4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20" name="Freeform 17"/>
            <p:cNvSpPr>
              <a:spLocks noChangeAspect="1"/>
            </p:cNvSpPr>
            <p:nvPr/>
          </p:nvSpPr>
          <p:spPr bwMode="auto">
            <a:xfrm>
              <a:off x="4949" y="2902"/>
              <a:ext cx="151" cy="62"/>
            </a:xfrm>
            <a:custGeom>
              <a:avLst/>
              <a:gdLst>
                <a:gd name="T0" fmla="*/ 0 w 532"/>
                <a:gd name="T1" fmla="*/ 0 h 218"/>
                <a:gd name="T2" fmla="*/ 0 w 532"/>
                <a:gd name="T3" fmla="*/ 0 h 218"/>
                <a:gd name="T4" fmla="*/ 0 w 532"/>
                <a:gd name="T5" fmla="*/ 0 h 218"/>
                <a:gd name="T6" fmla="*/ 0 w 532"/>
                <a:gd name="T7" fmla="*/ 0 h 218"/>
                <a:gd name="T8" fmla="*/ 0 w 532"/>
                <a:gd name="T9" fmla="*/ 0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2"/>
                <a:gd name="T16" fmla="*/ 0 h 218"/>
                <a:gd name="T17" fmla="*/ 532 w 532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2" h="218">
                  <a:moveTo>
                    <a:pt x="530" y="218"/>
                  </a:moveTo>
                  <a:lnTo>
                    <a:pt x="532" y="6"/>
                  </a:lnTo>
                  <a:lnTo>
                    <a:pt x="2" y="0"/>
                  </a:lnTo>
                  <a:lnTo>
                    <a:pt x="0" y="212"/>
                  </a:lnTo>
                  <a:lnTo>
                    <a:pt x="530" y="2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21" name="Freeform 18"/>
            <p:cNvSpPr>
              <a:spLocks noChangeAspect="1"/>
            </p:cNvSpPr>
            <p:nvPr/>
          </p:nvSpPr>
          <p:spPr bwMode="auto">
            <a:xfrm>
              <a:off x="4872" y="2550"/>
              <a:ext cx="160" cy="124"/>
            </a:xfrm>
            <a:custGeom>
              <a:avLst/>
              <a:gdLst>
                <a:gd name="T0" fmla="*/ 0 w 566"/>
                <a:gd name="T1" fmla="*/ 0 h 445"/>
                <a:gd name="T2" fmla="*/ 0 w 566"/>
                <a:gd name="T3" fmla="*/ 0 h 445"/>
                <a:gd name="T4" fmla="*/ 0 w 566"/>
                <a:gd name="T5" fmla="*/ 0 h 445"/>
                <a:gd name="T6" fmla="*/ 0 w 566"/>
                <a:gd name="T7" fmla="*/ 0 h 445"/>
                <a:gd name="T8" fmla="*/ 0 w 566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6"/>
                <a:gd name="T16" fmla="*/ 0 h 445"/>
                <a:gd name="T17" fmla="*/ 566 w 566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6" h="445">
                  <a:moveTo>
                    <a:pt x="566" y="185"/>
                  </a:moveTo>
                  <a:lnTo>
                    <a:pt x="462" y="0"/>
                  </a:lnTo>
                  <a:lnTo>
                    <a:pt x="0" y="261"/>
                  </a:lnTo>
                  <a:lnTo>
                    <a:pt x="105" y="445"/>
                  </a:lnTo>
                  <a:lnTo>
                    <a:pt x="566" y="1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22" name="Freeform 19"/>
            <p:cNvSpPr>
              <a:spLocks noChangeAspect="1"/>
            </p:cNvSpPr>
            <p:nvPr/>
          </p:nvSpPr>
          <p:spPr bwMode="auto">
            <a:xfrm>
              <a:off x="4666" y="2290"/>
              <a:ext cx="129" cy="160"/>
            </a:xfrm>
            <a:custGeom>
              <a:avLst/>
              <a:gdLst>
                <a:gd name="T0" fmla="*/ 0 w 453"/>
                <a:gd name="T1" fmla="*/ 0 h 565"/>
                <a:gd name="T2" fmla="*/ 0 w 453"/>
                <a:gd name="T3" fmla="*/ 0 h 565"/>
                <a:gd name="T4" fmla="*/ 0 w 453"/>
                <a:gd name="T5" fmla="*/ 0 h 565"/>
                <a:gd name="T6" fmla="*/ 0 w 453"/>
                <a:gd name="T7" fmla="*/ 0 h 565"/>
                <a:gd name="T8" fmla="*/ 0 w 453"/>
                <a:gd name="T9" fmla="*/ 0 h 5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565"/>
                <a:gd name="T17" fmla="*/ 453 w 453"/>
                <a:gd name="T18" fmla="*/ 565 h 5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565">
                  <a:moveTo>
                    <a:pt x="453" y="108"/>
                  </a:moveTo>
                  <a:lnTo>
                    <a:pt x="270" y="0"/>
                  </a:lnTo>
                  <a:lnTo>
                    <a:pt x="0" y="457"/>
                  </a:lnTo>
                  <a:lnTo>
                    <a:pt x="183" y="565"/>
                  </a:lnTo>
                  <a:lnTo>
                    <a:pt x="453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23" name="Freeform 20"/>
            <p:cNvSpPr>
              <a:spLocks noChangeAspect="1"/>
            </p:cNvSpPr>
            <p:nvPr/>
          </p:nvSpPr>
          <p:spPr bwMode="auto">
            <a:xfrm>
              <a:off x="4368" y="2719"/>
              <a:ext cx="515" cy="226"/>
            </a:xfrm>
            <a:custGeom>
              <a:avLst/>
              <a:gdLst>
                <a:gd name="T0" fmla="*/ 0 w 1821"/>
                <a:gd name="T1" fmla="*/ 0 h 799"/>
                <a:gd name="T2" fmla="*/ 0 w 1821"/>
                <a:gd name="T3" fmla="*/ 0 h 799"/>
                <a:gd name="T4" fmla="*/ 0 w 1821"/>
                <a:gd name="T5" fmla="*/ 0 h 799"/>
                <a:gd name="T6" fmla="*/ 0 w 1821"/>
                <a:gd name="T7" fmla="*/ 0 h 799"/>
                <a:gd name="T8" fmla="*/ 0 w 1821"/>
                <a:gd name="T9" fmla="*/ 0 h 7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21"/>
                <a:gd name="T16" fmla="*/ 0 h 799"/>
                <a:gd name="T17" fmla="*/ 1821 w 1821"/>
                <a:gd name="T18" fmla="*/ 799 h 7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21" h="799">
                  <a:moveTo>
                    <a:pt x="1821" y="306"/>
                  </a:moveTo>
                  <a:lnTo>
                    <a:pt x="1735" y="0"/>
                  </a:lnTo>
                  <a:lnTo>
                    <a:pt x="0" y="493"/>
                  </a:lnTo>
                  <a:lnTo>
                    <a:pt x="86" y="799"/>
                  </a:lnTo>
                  <a:lnTo>
                    <a:pt x="1821" y="30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24" name="AutoShape 33"/>
            <p:cNvSpPr>
              <a:spLocks noChangeArrowheads="1"/>
            </p:cNvSpPr>
            <p:nvPr/>
          </p:nvSpPr>
          <p:spPr bwMode="auto">
            <a:xfrm>
              <a:off x="3470" y="1979"/>
              <a:ext cx="1814" cy="18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7 w 21600"/>
                <a:gd name="T25" fmla="*/ 3167 h 21600"/>
                <a:gd name="T26" fmla="*/ 18433 w 21600"/>
                <a:gd name="T27" fmla="*/ 1843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905" y="10800"/>
                  </a:moveTo>
                  <a:cubicBezTo>
                    <a:pt x="1905" y="15713"/>
                    <a:pt x="5887" y="19695"/>
                    <a:pt x="10800" y="19695"/>
                  </a:cubicBezTo>
                  <a:cubicBezTo>
                    <a:pt x="15713" y="19695"/>
                    <a:pt x="19695" y="15713"/>
                    <a:pt x="19695" y="10800"/>
                  </a:cubicBezTo>
                  <a:cubicBezTo>
                    <a:pt x="19695" y="5887"/>
                    <a:pt x="15713" y="1905"/>
                    <a:pt x="10800" y="1905"/>
                  </a:cubicBezTo>
                  <a:cubicBezTo>
                    <a:pt x="5887" y="1905"/>
                    <a:pt x="1905" y="5887"/>
                    <a:pt x="1905" y="1080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25" name="Oval 34"/>
            <p:cNvSpPr>
              <a:spLocks noChangeArrowheads="1"/>
            </p:cNvSpPr>
            <p:nvPr/>
          </p:nvSpPr>
          <p:spPr bwMode="auto">
            <a:xfrm>
              <a:off x="4898" y="1888"/>
              <a:ext cx="272" cy="272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26" name="Freeform 10"/>
            <p:cNvSpPr>
              <a:spLocks noChangeAspect="1"/>
            </p:cNvSpPr>
            <p:nvPr/>
          </p:nvSpPr>
          <p:spPr bwMode="auto">
            <a:xfrm>
              <a:off x="4312" y="2828"/>
              <a:ext cx="158" cy="158"/>
            </a:xfrm>
            <a:custGeom>
              <a:avLst/>
              <a:gdLst>
                <a:gd name="T0" fmla="*/ 0 w 565"/>
                <a:gd name="T1" fmla="*/ 0 h 565"/>
                <a:gd name="T2" fmla="*/ 0 w 565"/>
                <a:gd name="T3" fmla="*/ 0 h 565"/>
                <a:gd name="T4" fmla="*/ 0 w 565"/>
                <a:gd name="T5" fmla="*/ 0 h 565"/>
                <a:gd name="T6" fmla="*/ 0 w 565"/>
                <a:gd name="T7" fmla="*/ 0 h 565"/>
                <a:gd name="T8" fmla="*/ 0 w 565"/>
                <a:gd name="T9" fmla="*/ 0 h 565"/>
                <a:gd name="T10" fmla="*/ 0 w 565"/>
                <a:gd name="T11" fmla="*/ 0 h 565"/>
                <a:gd name="T12" fmla="*/ 0 w 565"/>
                <a:gd name="T13" fmla="*/ 0 h 565"/>
                <a:gd name="T14" fmla="*/ 0 w 565"/>
                <a:gd name="T15" fmla="*/ 0 h 565"/>
                <a:gd name="T16" fmla="*/ 0 w 565"/>
                <a:gd name="T17" fmla="*/ 0 h 565"/>
                <a:gd name="T18" fmla="*/ 0 w 565"/>
                <a:gd name="T19" fmla="*/ 0 h 565"/>
                <a:gd name="T20" fmla="*/ 0 w 565"/>
                <a:gd name="T21" fmla="*/ 0 h 565"/>
                <a:gd name="T22" fmla="*/ 0 w 565"/>
                <a:gd name="T23" fmla="*/ 0 h 565"/>
                <a:gd name="T24" fmla="*/ 0 w 565"/>
                <a:gd name="T25" fmla="*/ 0 h 565"/>
                <a:gd name="T26" fmla="*/ 0 w 565"/>
                <a:gd name="T27" fmla="*/ 0 h 565"/>
                <a:gd name="T28" fmla="*/ 0 w 565"/>
                <a:gd name="T29" fmla="*/ 0 h 565"/>
                <a:gd name="T30" fmla="*/ 0 w 565"/>
                <a:gd name="T31" fmla="*/ 0 h 565"/>
                <a:gd name="T32" fmla="*/ 0 w 565"/>
                <a:gd name="T33" fmla="*/ 0 h 565"/>
                <a:gd name="T34" fmla="*/ 0 w 565"/>
                <a:gd name="T35" fmla="*/ 0 h 565"/>
                <a:gd name="T36" fmla="*/ 0 w 565"/>
                <a:gd name="T37" fmla="*/ 0 h 565"/>
                <a:gd name="T38" fmla="*/ 0 w 565"/>
                <a:gd name="T39" fmla="*/ 0 h 565"/>
                <a:gd name="T40" fmla="*/ 0 w 565"/>
                <a:gd name="T41" fmla="*/ 0 h 565"/>
                <a:gd name="T42" fmla="*/ 0 w 565"/>
                <a:gd name="T43" fmla="*/ 0 h 565"/>
                <a:gd name="T44" fmla="*/ 0 w 565"/>
                <a:gd name="T45" fmla="*/ 0 h 565"/>
                <a:gd name="T46" fmla="*/ 0 w 565"/>
                <a:gd name="T47" fmla="*/ 0 h 565"/>
                <a:gd name="T48" fmla="*/ 0 w 565"/>
                <a:gd name="T49" fmla="*/ 0 h 565"/>
                <a:gd name="T50" fmla="*/ 0 w 565"/>
                <a:gd name="T51" fmla="*/ 0 h 565"/>
                <a:gd name="T52" fmla="*/ 0 w 565"/>
                <a:gd name="T53" fmla="*/ 0 h 565"/>
                <a:gd name="T54" fmla="*/ 0 w 565"/>
                <a:gd name="T55" fmla="*/ 0 h 565"/>
                <a:gd name="T56" fmla="*/ 0 w 565"/>
                <a:gd name="T57" fmla="*/ 0 h 565"/>
                <a:gd name="T58" fmla="*/ 0 w 565"/>
                <a:gd name="T59" fmla="*/ 0 h 565"/>
                <a:gd name="T60" fmla="*/ 0 w 565"/>
                <a:gd name="T61" fmla="*/ 0 h 565"/>
                <a:gd name="T62" fmla="*/ 0 w 565"/>
                <a:gd name="T63" fmla="*/ 0 h 565"/>
                <a:gd name="T64" fmla="*/ 0 w 565"/>
                <a:gd name="T65" fmla="*/ 0 h 565"/>
                <a:gd name="T66" fmla="*/ 0 w 565"/>
                <a:gd name="T67" fmla="*/ 0 h 565"/>
                <a:gd name="T68" fmla="*/ 0 w 565"/>
                <a:gd name="T69" fmla="*/ 0 h 56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65"/>
                <a:gd name="T106" fmla="*/ 0 h 565"/>
                <a:gd name="T107" fmla="*/ 565 w 565"/>
                <a:gd name="T108" fmla="*/ 565 h 56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65" h="565">
                  <a:moveTo>
                    <a:pt x="427" y="38"/>
                  </a:moveTo>
                  <a:lnTo>
                    <a:pt x="388" y="20"/>
                  </a:lnTo>
                  <a:lnTo>
                    <a:pt x="347" y="7"/>
                  </a:lnTo>
                  <a:lnTo>
                    <a:pt x="294" y="0"/>
                  </a:lnTo>
                  <a:lnTo>
                    <a:pt x="252" y="1"/>
                  </a:lnTo>
                  <a:lnTo>
                    <a:pt x="200" y="12"/>
                  </a:lnTo>
                  <a:lnTo>
                    <a:pt x="150" y="33"/>
                  </a:lnTo>
                  <a:lnTo>
                    <a:pt x="93" y="72"/>
                  </a:lnTo>
                  <a:lnTo>
                    <a:pt x="64" y="103"/>
                  </a:lnTo>
                  <a:lnTo>
                    <a:pt x="39" y="139"/>
                  </a:lnTo>
                  <a:lnTo>
                    <a:pt x="15" y="190"/>
                  </a:lnTo>
                  <a:lnTo>
                    <a:pt x="4" y="231"/>
                  </a:lnTo>
                  <a:lnTo>
                    <a:pt x="0" y="272"/>
                  </a:lnTo>
                  <a:lnTo>
                    <a:pt x="3" y="326"/>
                  </a:lnTo>
                  <a:lnTo>
                    <a:pt x="22" y="392"/>
                  </a:lnTo>
                  <a:lnTo>
                    <a:pt x="40" y="428"/>
                  </a:lnTo>
                  <a:lnTo>
                    <a:pt x="73" y="472"/>
                  </a:lnTo>
                  <a:lnTo>
                    <a:pt x="104" y="502"/>
                  </a:lnTo>
                  <a:lnTo>
                    <a:pt x="152" y="534"/>
                  </a:lnTo>
                  <a:lnTo>
                    <a:pt x="204" y="554"/>
                  </a:lnTo>
                  <a:lnTo>
                    <a:pt x="245" y="563"/>
                  </a:lnTo>
                  <a:lnTo>
                    <a:pt x="299" y="565"/>
                  </a:lnTo>
                  <a:lnTo>
                    <a:pt x="353" y="557"/>
                  </a:lnTo>
                  <a:lnTo>
                    <a:pt x="404" y="538"/>
                  </a:lnTo>
                  <a:lnTo>
                    <a:pt x="451" y="510"/>
                  </a:lnTo>
                  <a:lnTo>
                    <a:pt x="493" y="472"/>
                  </a:lnTo>
                  <a:lnTo>
                    <a:pt x="527" y="427"/>
                  </a:lnTo>
                  <a:lnTo>
                    <a:pt x="551" y="375"/>
                  </a:lnTo>
                  <a:lnTo>
                    <a:pt x="565" y="307"/>
                  </a:lnTo>
                  <a:lnTo>
                    <a:pt x="564" y="253"/>
                  </a:lnTo>
                  <a:lnTo>
                    <a:pt x="553" y="199"/>
                  </a:lnTo>
                  <a:lnTo>
                    <a:pt x="532" y="149"/>
                  </a:lnTo>
                  <a:lnTo>
                    <a:pt x="510" y="114"/>
                  </a:lnTo>
                  <a:lnTo>
                    <a:pt x="483" y="82"/>
                  </a:lnTo>
                  <a:lnTo>
                    <a:pt x="427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  <p:sp>
          <p:nvSpPr>
            <p:cNvPr id="27" name="AutoShape 32"/>
            <p:cNvSpPr>
              <a:spLocks noChangeArrowheads="1"/>
            </p:cNvSpPr>
            <p:nvPr/>
          </p:nvSpPr>
          <p:spPr bwMode="auto">
            <a:xfrm>
              <a:off x="4762" y="1593"/>
              <a:ext cx="680" cy="6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6 w 21600"/>
                <a:gd name="T25" fmla="*/ 3176 h 21600"/>
                <a:gd name="T26" fmla="*/ 18424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4129" y="10800"/>
                  </a:moveTo>
                  <a:cubicBezTo>
                    <a:pt x="4129" y="14484"/>
                    <a:pt x="7116" y="17471"/>
                    <a:pt x="10800" y="17471"/>
                  </a:cubicBezTo>
                  <a:cubicBezTo>
                    <a:pt x="14484" y="17471"/>
                    <a:pt x="17471" y="14484"/>
                    <a:pt x="17471" y="10800"/>
                  </a:cubicBezTo>
                  <a:cubicBezTo>
                    <a:pt x="17471" y="7116"/>
                    <a:pt x="14484" y="4129"/>
                    <a:pt x="10800" y="4129"/>
                  </a:cubicBezTo>
                  <a:cubicBezTo>
                    <a:pt x="7116" y="4129"/>
                    <a:pt x="4129" y="7116"/>
                    <a:pt x="4129" y="1080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+mn-ea"/>
                <a:cs typeface="Arial Unicode MS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571604" y="4857750"/>
            <a:ext cx="6429420" cy="414338"/>
          </a:xfrm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 smtClean="0"/>
              <a:t>О ПРОГРАММЕ «ПРОФЕССИОНАЛ»</a:t>
            </a:r>
            <a:endParaRPr lang="en-US" sz="20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857232"/>
            <a:ext cx="3429024" cy="3906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9933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9933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Ф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Стрелка вверх 5"/>
          <p:cNvSpPr/>
          <p:nvPr/>
        </p:nvSpPr>
        <p:spPr>
          <a:xfrm rot="3176649">
            <a:off x="6743643" y="929246"/>
            <a:ext cx="642942" cy="9286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 rot="5400000">
            <a:off x="6929454" y="2428868"/>
            <a:ext cx="642942" cy="9286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 rot="6685560">
            <a:off x="6800483" y="3647847"/>
            <a:ext cx="642942" cy="9286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верх 8"/>
          <p:cNvSpPr/>
          <p:nvPr/>
        </p:nvSpPr>
        <p:spPr>
          <a:xfrm rot="14199252">
            <a:off x="1957619" y="3631323"/>
            <a:ext cx="642942" cy="9286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 rot="16200000">
            <a:off x="1928794" y="2428868"/>
            <a:ext cx="642942" cy="9286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верх 10"/>
          <p:cNvSpPr/>
          <p:nvPr/>
        </p:nvSpPr>
        <p:spPr>
          <a:xfrm rot="18751301">
            <a:off x="1952515" y="1157966"/>
            <a:ext cx="642942" cy="9286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86050" y="857232"/>
            <a:ext cx="3714776" cy="3929090"/>
          </a:xfrm>
          <a:prstGeom prst="roundRect">
            <a:avLst/>
          </a:prstGeom>
          <a:solidFill>
            <a:srgbClr val="FFFF00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направленность на самореализацию</a:t>
            </a:r>
          </a:p>
          <a:p>
            <a:pPr algn="ctr"/>
            <a:endParaRPr lang="ru-RU" sz="24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позитивные мотивы  </a:t>
            </a:r>
          </a:p>
          <a:p>
            <a:pPr algn="ctr"/>
            <a:endParaRPr lang="ru-RU" sz="24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здоровые амбиции </a:t>
            </a:r>
          </a:p>
          <a:p>
            <a:pPr algn="ctr"/>
            <a:endParaRPr lang="ru-RU" sz="24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способность рефлексировать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28600"/>
            <a:ext cx="8572560" cy="762000"/>
          </a:xfrm>
        </p:spPr>
        <p:txBody>
          <a:bodyPr/>
          <a:lstStyle/>
          <a:p>
            <a:r>
              <a:rPr lang="ru-RU" dirty="0" smtClean="0"/>
              <a:t>Лицейская модель </a:t>
            </a:r>
            <a:br>
              <a:rPr lang="ru-RU" dirty="0" smtClean="0"/>
            </a:br>
            <a:r>
              <a:rPr lang="ru-RU" dirty="0" smtClean="0"/>
              <a:t>развития полисубъектности</a:t>
            </a:r>
            <a:endParaRPr lang="en-US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 l="18750" t="29065" r="16797" b="13541"/>
          <a:stretch>
            <a:fillRect/>
          </a:stretch>
        </p:blipFill>
        <p:spPr bwMode="auto">
          <a:xfrm>
            <a:off x="285720" y="1142984"/>
            <a:ext cx="8572560" cy="5343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black">
          <a:xfrm>
            <a:off x="214282" y="214290"/>
            <a:ext cx="857256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Задачи Программы развития</a:t>
            </a:r>
            <a:endParaRPr kumimoji="0" lang="en-US" sz="2400" b="1" i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20" y="857232"/>
            <a:ext cx="8572560" cy="3929090"/>
          </a:xfrm>
        </p:spPr>
        <p:txBody>
          <a:bodyPr/>
          <a:lstStyle/>
          <a:p>
            <a:pPr lvl="0" algn="just">
              <a:buClrTx/>
              <a:buFont typeface="Wingdings" pitchFamily="2" charset="2"/>
              <a:buChar char="ü"/>
            </a:pPr>
            <a:r>
              <a:rPr lang="ru-RU" sz="1300" dirty="0" smtClean="0">
                <a:solidFill>
                  <a:srgbClr val="002060"/>
                </a:solidFill>
              </a:rPr>
              <a:t>создать внутрилицейскую систему повышения квалификации и развития персонала лицея, основанную на ценностях творчества и ответственности, доверия и командной работы, инициативы и признания достижений;</a:t>
            </a:r>
          </a:p>
          <a:p>
            <a:pPr lvl="0" algn="just">
              <a:buClrTx/>
              <a:buFont typeface="Wingdings" pitchFamily="2" charset="2"/>
              <a:buChar char="ü"/>
            </a:pPr>
            <a:r>
              <a:rPr lang="ru-RU" sz="1300" dirty="0" smtClean="0">
                <a:solidFill>
                  <a:srgbClr val="002060"/>
                </a:solidFill>
              </a:rPr>
              <a:t> обеспечить высокое качество управленческого и образовательного процессов через различные модели компетентностного образования, современные педагогические, информационно-коммуникационные технологии и технологии развития и управления персоналом; </a:t>
            </a:r>
          </a:p>
          <a:p>
            <a:pPr lvl="0" algn="just">
              <a:buClrTx/>
              <a:buFont typeface="Wingdings" pitchFamily="2" charset="2"/>
              <a:buChar char="ü"/>
            </a:pPr>
            <a:r>
              <a:rPr lang="ru-RU" sz="1300" dirty="0" smtClean="0">
                <a:solidFill>
                  <a:srgbClr val="002060"/>
                </a:solidFill>
              </a:rPr>
              <a:t>вести системную разработку, создание и реализацию инновационных проектов;</a:t>
            </a:r>
          </a:p>
          <a:p>
            <a:pPr lvl="0" algn="just">
              <a:buClrTx/>
              <a:buFont typeface="Wingdings" pitchFamily="2" charset="2"/>
              <a:buChar char="ü"/>
            </a:pPr>
            <a:r>
              <a:rPr lang="ru-RU" sz="1300" dirty="0" smtClean="0">
                <a:solidFill>
                  <a:srgbClr val="002060"/>
                </a:solidFill>
              </a:rPr>
              <a:t>укреплять престиж, репутацию и имидж лицея как надежного и компетентного партнера в образовательном пространстве области через внедрение долгосрочных социальных и образовательных проектов, участие в общественных акциях, образовательных событиях;</a:t>
            </a:r>
          </a:p>
          <a:p>
            <a:pPr lvl="0" algn="just">
              <a:buClrTx/>
              <a:buFont typeface="Wingdings" pitchFamily="2" charset="2"/>
              <a:buChar char="ü"/>
            </a:pPr>
            <a:r>
              <a:rPr lang="ru-RU" sz="1300" dirty="0" smtClean="0">
                <a:solidFill>
                  <a:srgbClr val="002060"/>
                </a:solidFill>
              </a:rPr>
              <a:t>взаимодействовать с региональными, национальными, международными и общественными институтами, ВУЗами, организациями, предприятиями в области достижения нового качества образования;</a:t>
            </a:r>
          </a:p>
          <a:p>
            <a:pPr lvl="0" algn="just">
              <a:buClrTx/>
              <a:buFont typeface="Wingdings" pitchFamily="2" charset="2"/>
              <a:buChar char="ü"/>
            </a:pPr>
            <a:r>
              <a:rPr lang="ru-RU" sz="1300" dirty="0" smtClean="0">
                <a:solidFill>
                  <a:srgbClr val="002060"/>
                </a:solidFill>
              </a:rPr>
              <a:t>вести постоянный учет и анализ мнений и предложений сотрудников, учащихся и их родителей с последующим принятием предупреждающих и корректирующих действий.</a:t>
            </a:r>
          </a:p>
          <a:p>
            <a:pPr algn="just"/>
            <a:endParaRPr lang="ru-RU" sz="105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Миссия методической службы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2000" b="1" dirty="0" smtClean="0"/>
              <a:t>в разработке и научно-методическом обеспечении стратегии развития лицея;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2000" b="1" dirty="0" smtClean="0"/>
              <a:t>в формировании и реализации единой методической политики лицея;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2000" b="1" dirty="0" smtClean="0"/>
              <a:t>в создании условий для формирования субъектной позиции педагога 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2000" b="1" dirty="0" smtClean="0"/>
              <a:t>в создании системы стимулирования творческой инициативы и профессионального роста педагогов лицея;</a:t>
            </a:r>
          </a:p>
          <a:p>
            <a:pPr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2000" b="1" dirty="0" smtClean="0"/>
              <a:t>в раскрытии инновационного потенциала педагогов лицея. </a:t>
            </a:r>
          </a:p>
          <a:p>
            <a:pPr algn="just">
              <a:buNone/>
            </a:pPr>
            <a:endParaRPr lang="ru-RU" sz="2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pic>
        <p:nvPicPr>
          <p:cNvPr id="13315" name="Picture 3" descr="C:\Documents and Settings\Admin\Мои документы\Мои рисунки\Мои рисунки\MXZETCA1V60MSCAHNS86ZCAAVOINECAB9L3S9CA9CAXH5CA3DTDGYCA633FOHCAR5I9XZCA83SDKHCA76SXHPCA33OAALCA9O9MAYCAB0S14WCAITNZFTCAW7GPCFCAGC1RRXCAG46US6CAGBQJZ6CA7VG0U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4357694"/>
            <a:ext cx="2714644" cy="2099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sz="1400" dirty="0" smtClean="0">
                <a:solidFill>
                  <a:srgbClr val="FF0000"/>
                </a:solidFill>
              </a:rPr>
              <a:t>Цель программы </a:t>
            </a:r>
            <a:r>
              <a:rPr lang="ru-RU" sz="1400" dirty="0" smtClean="0"/>
              <a:t>– создание качественно новых условий для формирования коллектива высококлассных педагогов, способных на современном уровне обеспечивать Миссию лицея, высокое качество образования, отвечающее запросам потребителей и заказчиков образовательных услуг.</a:t>
            </a: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76338"/>
            <a:ext cx="8715436" cy="5395934"/>
          </a:xfrm>
        </p:spPr>
        <p:txBody>
          <a:bodyPr/>
          <a:lstStyle/>
          <a:p>
            <a:pPr algn="ctr">
              <a:buNone/>
            </a:pPr>
            <a:r>
              <a:rPr lang="ru-RU" sz="1600" b="1" i="1" dirty="0" smtClean="0">
                <a:solidFill>
                  <a:srgbClr val="FF0000"/>
                </a:solidFill>
              </a:rPr>
              <a:t>Задачи</a:t>
            </a:r>
          </a:p>
          <a:p>
            <a:pPr lvl="0" algn="just">
              <a:buClr>
                <a:srgbClr val="002060"/>
              </a:buClr>
              <a:buFont typeface="+mj-lt"/>
              <a:buAutoNum type="arabicPeriod"/>
            </a:pPr>
            <a:r>
              <a:rPr lang="ru-RU" sz="1400" b="1" dirty="0" smtClean="0"/>
              <a:t>использование принципов инновационного менеджмента в образовании для построения лицейской модели управления и развития персонала и деятельности педагогического коллектива и каждого сотрудника;</a:t>
            </a:r>
          </a:p>
          <a:p>
            <a:pPr lvl="0" algn="just">
              <a:buClr>
                <a:srgbClr val="002060"/>
              </a:buClr>
              <a:buFont typeface="+mj-lt"/>
              <a:buAutoNum type="arabicPeriod"/>
            </a:pPr>
            <a:r>
              <a:rPr lang="ru-RU" sz="1400" b="1" dirty="0" smtClean="0"/>
              <a:t>развитие методической службы, создание оптимальной системы методических мероприятий, инновационных событий лицея, обеспечивающих качественный профессиональный рост персонала;</a:t>
            </a:r>
          </a:p>
          <a:p>
            <a:pPr lvl="0" algn="just">
              <a:buClr>
                <a:srgbClr val="002060"/>
              </a:buClr>
              <a:buFont typeface="+mj-lt"/>
              <a:buAutoNum type="arabicPeriod"/>
            </a:pPr>
            <a:r>
              <a:rPr lang="ru-RU" sz="1400" b="1" dirty="0" smtClean="0"/>
              <a:t>индивидуальный подбор траекторий развития и сопровождение методической деятельности педагогов;</a:t>
            </a:r>
          </a:p>
          <a:p>
            <a:pPr lvl="0" algn="just">
              <a:buClr>
                <a:srgbClr val="002060"/>
              </a:buClr>
              <a:buFont typeface="+mj-lt"/>
              <a:buAutoNum type="arabicPeriod"/>
            </a:pPr>
            <a:r>
              <a:rPr lang="ru-RU" sz="1400" b="1" dirty="0" smtClean="0"/>
              <a:t>эффективное использование механизма аттестации педагогических кадров, сопровождение аттестуемых учителей;</a:t>
            </a:r>
          </a:p>
          <a:p>
            <a:pPr lvl="0" algn="just">
              <a:buClr>
                <a:srgbClr val="002060"/>
              </a:buClr>
              <a:buFont typeface="+mj-lt"/>
              <a:buAutoNum type="arabicPeriod"/>
            </a:pPr>
            <a:r>
              <a:rPr lang="ru-RU" sz="1400" b="1" dirty="0" smtClean="0"/>
              <a:t>развитие и упрочение традиций и корпоративного уклада педагогического коллектива, в том числе мероприятий по поддержке высокого потенциала и творческой активности педагогов (Ассамблея лицея, Форумы педагогических идей и разработок).</a:t>
            </a:r>
          </a:p>
          <a:p>
            <a:pPr lvl="0" algn="just">
              <a:buClr>
                <a:srgbClr val="002060"/>
              </a:buClr>
              <a:buFont typeface="+mj-lt"/>
              <a:buAutoNum type="arabicPeriod"/>
            </a:pPr>
            <a:r>
              <a:rPr lang="ru-RU" sz="1400" b="1" dirty="0" smtClean="0"/>
              <a:t>создание управленческой командой лицея необходимых условий для успешной деятельности учителей, организация рабочих мест в соответствии с современными требованиями;</a:t>
            </a:r>
          </a:p>
          <a:p>
            <a:pPr lvl="0" algn="just">
              <a:buClr>
                <a:srgbClr val="002060"/>
              </a:buClr>
              <a:buFont typeface="+mj-lt"/>
              <a:buAutoNum type="arabicPeriod"/>
            </a:pPr>
            <a:r>
              <a:rPr lang="ru-RU" sz="1400" b="1" dirty="0" smtClean="0"/>
              <a:t>совершенствование форм морального и материального стимулирования лучших учителей;</a:t>
            </a:r>
          </a:p>
          <a:p>
            <a:pPr lvl="0" algn="just">
              <a:buClr>
                <a:srgbClr val="002060"/>
              </a:buClr>
              <a:buFont typeface="+mj-lt"/>
              <a:buAutoNum type="arabicPeriod"/>
            </a:pPr>
            <a:r>
              <a:rPr lang="ru-RU" sz="1400" b="1" dirty="0" smtClean="0"/>
              <a:t>развитие службы внутреннего педагогического аудита, открытость циклограммы, содержания, сроков  аудита как способа не контроля, а поддержки персонала;</a:t>
            </a:r>
          </a:p>
          <a:p>
            <a:pPr lvl="0" algn="just">
              <a:buClr>
                <a:srgbClr val="002060"/>
              </a:buClr>
              <a:buFont typeface="+mj-lt"/>
              <a:buAutoNum type="arabicPeriod"/>
            </a:pPr>
            <a:r>
              <a:rPr lang="ru-RU" sz="1400" b="1" dirty="0" smtClean="0"/>
              <a:t>мониторинг, корректировка и управление несоответствиями в профессиональном росте персонала лицея.</a:t>
            </a:r>
          </a:p>
          <a:p>
            <a:pPr algn="ctr">
              <a:buNone/>
            </a:pPr>
            <a:endParaRPr lang="ru-RU" sz="1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Documents and Settings\Admin\Мои документы\Мои рисунки\Мои рисунки\0NQXHCAXWDFJJCAXI60MJCAJGK5Q7CA1WOO9XCA0J3S6LCAN036XUCANK37MECAK7D1OOCAH67G7DCAGCI0U6CA1AF2HBCA5LBBBLCAB4B0XBCA3QIOBNCAJ132HLCAPYHNEUCALBZZ2WCAPFLRXXCAXHLYF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5214950"/>
            <a:ext cx="1857388" cy="1349702"/>
          </a:xfrm>
          <a:prstGeom prst="rect">
            <a:avLst/>
          </a:prstGeom>
          <a:noFill/>
        </p:spPr>
      </p:pic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385762" y="274638"/>
            <a:ext cx="8229600" cy="563562"/>
          </a:xfrm>
        </p:spPr>
        <p:txBody>
          <a:bodyPr/>
          <a:lstStyle/>
          <a:p>
            <a:r>
              <a:rPr lang="ru-RU" dirty="0" smtClean="0"/>
              <a:t>Принципы управления персоналом</a:t>
            </a:r>
            <a:endParaRPr lang="en-US" sz="1600" dirty="0"/>
          </a:p>
        </p:txBody>
      </p:sp>
      <p:sp>
        <p:nvSpPr>
          <p:cNvPr id="93189" name="Rectangle 5"/>
          <p:cNvSpPr>
            <a:spLocks noChangeArrowheads="1"/>
          </p:cNvSpPr>
          <p:nvPr/>
        </p:nvSpPr>
        <p:spPr bwMode="gray">
          <a:xfrm rot="3419336">
            <a:off x="710416" y="1302019"/>
            <a:ext cx="923925" cy="10033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gray">
          <a:xfrm>
            <a:off x="634754" y="1631936"/>
            <a:ext cx="114666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FFFFFF"/>
                </a:solidFill>
              </a:rPr>
              <a:t>1 группа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93191" name="Rectangle 7"/>
          <p:cNvSpPr>
            <a:spLocks noChangeArrowheads="1"/>
          </p:cNvSpPr>
          <p:nvPr/>
        </p:nvSpPr>
        <p:spPr bwMode="gray">
          <a:xfrm rot="3419336">
            <a:off x="3925125" y="1373457"/>
            <a:ext cx="923925" cy="10033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93192" name="Text Box 8"/>
          <p:cNvSpPr txBox="1">
            <a:spLocks noChangeArrowheads="1"/>
          </p:cNvSpPr>
          <p:nvPr/>
        </p:nvSpPr>
        <p:spPr bwMode="gray">
          <a:xfrm>
            <a:off x="3857620" y="1643050"/>
            <a:ext cx="114666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FFFFFF"/>
                </a:solidFill>
              </a:rPr>
              <a:t>2 группа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93193" name="Rectangle 9"/>
          <p:cNvSpPr>
            <a:spLocks noChangeArrowheads="1"/>
          </p:cNvSpPr>
          <p:nvPr/>
        </p:nvSpPr>
        <p:spPr bwMode="gray">
          <a:xfrm rot="3419336">
            <a:off x="7139836" y="1302018"/>
            <a:ext cx="923925" cy="10033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93194" name="Text Box 10"/>
          <p:cNvSpPr txBox="1">
            <a:spLocks noChangeArrowheads="1"/>
          </p:cNvSpPr>
          <p:nvPr/>
        </p:nvSpPr>
        <p:spPr bwMode="gray">
          <a:xfrm>
            <a:off x="7143768" y="1631936"/>
            <a:ext cx="114666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FFFFFF"/>
                </a:solidFill>
              </a:rPr>
              <a:t>3 группа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93196" name="Line 12"/>
          <p:cNvSpPr>
            <a:spLocks noChangeShapeType="1"/>
          </p:cNvSpPr>
          <p:nvPr/>
        </p:nvSpPr>
        <p:spPr bwMode="auto">
          <a:xfrm>
            <a:off x="2000232" y="1500174"/>
            <a:ext cx="1928826" cy="0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3197" name="Line 13"/>
          <p:cNvSpPr>
            <a:spLocks noChangeShapeType="1"/>
          </p:cNvSpPr>
          <p:nvPr/>
        </p:nvSpPr>
        <p:spPr bwMode="auto">
          <a:xfrm flipV="1">
            <a:off x="5357818" y="1428736"/>
            <a:ext cx="1714512" cy="0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3200" name="Text Box 16"/>
          <p:cNvSpPr txBox="1">
            <a:spLocks noChangeArrowheads="1"/>
          </p:cNvSpPr>
          <p:nvPr/>
        </p:nvSpPr>
        <p:spPr bwMode="auto">
          <a:xfrm>
            <a:off x="3286116" y="2571744"/>
            <a:ext cx="22157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/>
              <a:t>Организационные </a:t>
            </a:r>
          </a:p>
          <a:p>
            <a:pPr algn="ctr"/>
            <a:r>
              <a:rPr lang="ru-RU" sz="1400" b="1" dirty="0" smtClean="0"/>
              <a:t>принципы управления</a:t>
            </a:r>
            <a:endParaRPr lang="ru-RU" sz="1400" b="1" dirty="0"/>
          </a:p>
        </p:txBody>
      </p:sp>
      <p:sp>
        <p:nvSpPr>
          <p:cNvPr id="93201" name="Text Box 17"/>
          <p:cNvSpPr txBox="1">
            <a:spLocks noChangeArrowheads="1"/>
          </p:cNvSpPr>
          <p:nvPr/>
        </p:nvSpPr>
        <p:spPr bwMode="auto">
          <a:xfrm>
            <a:off x="6072198" y="2571744"/>
            <a:ext cx="26252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/>
              <a:t>Психолого-педагогические </a:t>
            </a:r>
          </a:p>
          <a:p>
            <a:pPr algn="ctr"/>
            <a:r>
              <a:rPr lang="ru-RU" sz="1400" b="1" dirty="0" smtClean="0"/>
              <a:t>принципы управления</a:t>
            </a:r>
            <a:endParaRPr lang="ru-RU" sz="1400" b="1" dirty="0"/>
          </a:p>
        </p:txBody>
      </p:sp>
      <p:sp>
        <p:nvSpPr>
          <p:cNvPr id="93202" name="Text Box 18"/>
          <p:cNvSpPr txBox="1">
            <a:spLocks noChangeArrowheads="1"/>
          </p:cNvSpPr>
          <p:nvPr/>
        </p:nvSpPr>
        <p:spPr bwMode="auto">
          <a:xfrm>
            <a:off x="142844" y="2500306"/>
            <a:ext cx="226496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Процессуально-административные </a:t>
            </a:r>
          </a:p>
          <a:p>
            <a:pPr algn="ctr"/>
            <a:r>
              <a:rPr lang="ru-RU" sz="1400" b="1" dirty="0" smtClean="0"/>
              <a:t> принципы управления</a:t>
            </a:r>
            <a:endParaRPr lang="ru-RU" sz="1400" b="1" dirty="0"/>
          </a:p>
        </p:txBody>
      </p:sp>
      <p:sp>
        <p:nvSpPr>
          <p:cNvPr id="21" name="Загнутый угол 20"/>
          <p:cNvSpPr/>
          <p:nvPr/>
        </p:nvSpPr>
        <p:spPr>
          <a:xfrm>
            <a:off x="285720" y="3214686"/>
            <a:ext cx="2714644" cy="3357586"/>
          </a:xfrm>
          <a:prstGeom prst="foldedCorner">
            <a:avLst/>
          </a:prstGeom>
          <a:solidFill>
            <a:srgbClr val="DFE9F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buFont typeface="Wingdings" pitchFamily="2" charset="2"/>
              <a:buChar char="ü"/>
            </a:pPr>
            <a:endParaRPr lang="ru-RU" sz="1100" b="1" dirty="0" smtClean="0">
              <a:solidFill>
                <a:srgbClr val="1F5281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endParaRPr lang="ru-RU" sz="1100" b="1" dirty="0" smtClean="0">
              <a:solidFill>
                <a:srgbClr val="1F5281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1F5281"/>
                </a:solidFill>
              </a:rPr>
              <a:t>принцип целенаправленности управления,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1F5281"/>
                </a:solidFill>
              </a:rPr>
              <a:t>принцип единоначалия при коллегиальности решений, 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1F5281"/>
                </a:solidFill>
              </a:rPr>
              <a:t>принцип замещения руководства,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1F5281"/>
                </a:solidFill>
              </a:rPr>
              <a:t>принцип одноразового ввода управленческой команды,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1F5281"/>
                </a:solidFill>
              </a:rPr>
              <a:t>принцип управленческого реагирования,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1F5281"/>
                </a:solidFill>
              </a:rPr>
              <a:t>принцип оптимизации управления</a:t>
            </a:r>
            <a:endParaRPr lang="ru-RU" sz="1400" b="1" dirty="0">
              <a:solidFill>
                <a:srgbClr val="1F5281"/>
              </a:solidFill>
            </a:endParaRPr>
          </a:p>
        </p:txBody>
      </p:sp>
      <p:sp>
        <p:nvSpPr>
          <p:cNvPr id="22" name="Загнутый угол 21"/>
          <p:cNvSpPr/>
          <p:nvPr/>
        </p:nvSpPr>
        <p:spPr>
          <a:xfrm>
            <a:off x="3143240" y="3214686"/>
            <a:ext cx="2857520" cy="2143140"/>
          </a:xfrm>
          <a:prstGeom prst="foldedCorner">
            <a:avLst/>
          </a:prstGeom>
          <a:solidFill>
            <a:srgbClr val="DFE9F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1F5281"/>
                </a:solidFill>
              </a:rPr>
              <a:t>принцип нормы управляемости,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1F5281"/>
                </a:solidFill>
              </a:rPr>
              <a:t>принцип соответствия,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1F5281"/>
                </a:solidFill>
              </a:rPr>
              <a:t>принцип повышения квалификации</a:t>
            </a:r>
            <a:endParaRPr lang="ru-RU" sz="1600" b="1" dirty="0">
              <a:solidFill>
                <a:srgbClr val="1F5281"/>
              </a:solidFill>
            </a:endParaRPr>
          </a:p>
        </p:txBody>
      </p:sp>
      <p:sp>
        <p:nvSpPr>
          <p:cNvPr id="23" name="Загнутый угол 22"/>
          <p:cNvSpPr/>
          <p:nvPr/>
        </p:nvSpPr>
        <p:spPr>
          <a:xfrm>
            <a:off x="6143636" y="3214686"/>
            <a:ext cx="2714644" cy="2143140"/>
          </a:xfrm>
          <a:prstGeom prst="foldedCorner">
            <a:avLst/>
          </a:prstGeom>
          <a:solidFill>
            <a:srgbClr val="DFE9F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1F5281"/>
                </a:solidFill>
              </a:rPr>
              <a:t>принцип социальной направленности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1F5281"/>
                </a:solidFill>
              </a:rPr>
              <a:t>принцип согласованности личных и организационных целей,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1F5281"/>
                </a:solidFill>
              </a:rPr>
              <a:t>принцип делегирования полномочий сотрудникам и временным командам</a:t>
            </a:r>
            <a:endParaRPr lang="ru-RU" sz="1400" b="1" dirty="0">
              <a:solidFill>
                <a:srgbClr val="1F528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 l="36765" t="22715" r="20000" b="28721"/>
          <a:stretch>
            <a:fillRect/>
          </a:stretch>
        </p:blipFill>
        <p:spPr bwMode="auto">
          <a:xfrm>
            <a:off x="214282" y="1071546"/>
            <a:ext cx="864399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2400" b="1" i="1" dirty="0" smtClean="0">
              <a:solidFill>
                <a:srgbClr val="002060"/>
              </a:solidFill>
            </a:endParaRPr>
          </a:p>
          <a:p>
            <a:pPr algn="r"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Здесь приходится бежать со всех ног, чтобы только остаться на том же месте, а если хочешь попасть в другое место, тогда нужно бежать по меньшей мере вдвое быстрее..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r">
              <a:buNone/>
            </a:pPr>
            <a:r>
              <a:rPr lang="ru-RU" sz="1800" i="1" dirty="0" smtClean="0"/>
              <a:t>Л. </a:t>
            </a:r>
            <a:r>
              <a:rPr lang="ru-RU" sz="1800" i="1" dirty="0" err="1" smtClean="0"/>
              <a:t>Кэролл</a:t>
            </a:r>
            <a:r>
              <a:rPr lang="ru-RU" sz="1800" i="1" dirty="0" smtClean="0"/>
              <a:t> «Алиса в Зазеркалье»</a:t>
            </a:r>
            <a:endParaRPr lang="ru-RU" sz="1800" dirty="0" smtClean="0"/>
          </a:p>
          <a:p>
            <a:pPr>
              <a:buNone/>
            </a:pPr>
            <a:endParaRPr lang="ru-RU" sz="2400" b="1" i="1" dirty="0" smtClean="0"/>
          </a:p>
          <a:p>
            <a:pPr algn="r"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Успех не приходит к тебе…- ты идёшь к успеху.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r">
              <a:buNone/>
            </a:pPr>
            <a:r>
              <a:rPr lang="ru-RU" sz="1800" i="1" dirty="0" smtClean="0"/>
              <a:t>М. Коллинз</a:t>
            </a:r>
          </a:p>
          <a:p>
            <a:pPr algn="r">
              <a:buNone/>
            </a:pPr>
            <a:endParaRPr lang="ru-RU" sz="1800" i="1" dirty="0" smtClean="0"/>
          </a:p>
          <a:p>
            <a:pPr algn="r"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Избегай полного, а занимай пустое…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r">
              <a:buNone/>
            </a:pPr>
            <a:r>
              <a:rPr lang="ru-RU" sz="1800" i="1" dirty="0" smtClean="0"/>
              <a:t>Трактат «Дао </a:t>
            </a:r>
            <a:r>
              <a:rPr lang="ru-RU" sz="1800" i="1" dirty="0" err="1" smtClean="0"/>
              <a:t>дэ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цзин</a:t>
            </a:r>
            <a:r>
              <a:rPr lang="ru-RU" sz="1800" i="1" dirty="0" smtClean="0"/>
              <a:t>»</a:t>
            </a:r>
            <a:endParaRPr lang="ru-RU" sz="1800" dirty="0" smtClean="0"/>
          </a:p>
          <a:p>
            <a:pPr algn="r">
              <a:buNone/>
            </a:pPr>
            <a:r>
              <a:rPr lang="ru-RU" sz="1800" i="1" dirty="0" smtClean="0"/>
              <a:t> </a:t>
            </a:r>
            <a:endParaRPr lang="ru-RU" sz="1800" dirty="0" smtClean="0"/>
          </a:p>
          <a:p>
            <a:pPr algn="r">
              <a:buNone/>
            </a:pPr>
            <a:endParaRPr lang="ru-RU" sz="1800" dirty="0"/>
          </a:p>
        </p:txBody>
      </p:sp>
      <p:pic>
        <p:nvPicPr>
          <p:cNvPr id="43009" name="Picture 1" descr="C:\Documents and Settings\Admin\Мои документы\Мои рисунки\Мои рисунки\0FCMBCA5C8UR3CAFFW7G2CA9LJJQKCAAUUAJOCAUSGO1DCAXDZ913CAZUE5B3CASJAXCECAQPT048CAH10M9FCAFH1H7LCA1HCA02CABZW18XCA3S7J4DCA28E10JCAIU21XICATWI9B3CA0S4V6QCA4EFH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429131"/>
            <a:ext cx="1357322" cy="20359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Программные установки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00108"/>
            <a:ext cx="8786842" cy="5105400"/>
          </a:xfrm>
        </p:spPr>
        <p:txBody>
          <a:bodyPr/>
          <a:lstStyle/>
          <a:p>
            <a:pPr algn="just"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400" b="1" dirty="0" smtClean="0"/>
              <a:t>Системность</a:t>
            </a:r>
            <a:r>
              <a:rPr lang="ru-RU" sz="1400" dirty="0" smtClean="0"/>
              <a:t> (наличие единой целевой и содержательной «рамки» с Программой развития, направленной на повышение уровня компетентности лицеистов и педагогов, качества образования в лицее на основе обновления структуры, содержания и технологий обучения и управления;  единство подходов к  продвижению инноваций, методов работы с персоналом)</a:t>
            </a:r>
          </a:p>
          <a:p>
            <a:pPr lvl="0" algn="just"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400" b="1" dirty="0" smtClean="0"/>
              <a:t>Интегральность</a:t>
            </a:r>
            <a:r>
              <a:rPr lang="ru-RU" sz="1400" dirty="0" smtClean="0"/>
              <a:t> (деятельность педагога не </a:t>
            </a:r>
            <a:r>
              <a:rPr lang="ru-RU" sz="1400" dirty="0" err="1" smtClean="0"/>
              <a:t>точечна</a:t>
            </a:r>
            <a:r>
              <a:rPr lang="ru-RU" sz="1400" dirty="0" smtClean="0"/>
              <a:t>, </a:t>
            </a:r>
            <a:r>
              <a:rPr lang="ru-RU" sz="1400" dirty="0" err="1" smtClean="0"/>
              <a:t>не</a:t>
            </a:r>
            <a:r>
              <a:rPr lang="ru-RU" sz="1400" dirty="0" smtClean="0"/>
              <a:t> задана рамками учебно-воспитательного процесса – повышение </a:t>
            </a:r>
            <a:r>
              <a:rPr lang="ru-RU" sz="1400" dirty="0" err="1" smtClean="0"/>
              <a:t>профкомпетентности</a:t>
            </a:r>
            <a:r>
              <a:rPr lang="ru-RU" sz="1400" dirty="0" smtClean="0"/>
              <a:t> будет идти через все процессы лицея) </a:t>
            </a:r>
          </a:p>
          <a:p>
            <a:pPr lvl="0" algn="just"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400" b="1" dirty="0" smtClean="0"/>
              <a:t>Целостность</a:t>
            </a:r>
            <a:r>
              <a:rPr lang="ru-RU" sz="1400" dirty="0" smtClean="0"/>
              <a:t> (все направления программы  работают на «полимерный» результат - Миссию лицея) </a:t>
            </a:r>
          </a:p>
          <a:p>
            <a:pPr lvl="0" algn="just"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400" b="1" dirty="0" smtClean="0"/>
              <a:t>Непрерывность</a:t>
            </a:r>
            <a:r>
              <a:rPr lang="ru-RU" sz="1400" dirty="0" smtClean="0"/>
              <a:t> (четкие временные границы, циклограмма деятельности по программе во времени, по этапам, «удержание» хода программы за счет закрепления ответственности и полномочий персонала)</a:t>
            </a:r>
          </a:p>
          <a:p>
            <a:pPr lvl="0" algn="just"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400" b="1" dirty="0" smtClean="0"/>
              <a:t>Высокая технологичность (</a:t>
            </a:r>
            <a:r>
              <a:rPr lang="ru-RU" sz="1400" dirty="0" smtClean="0"/>
              <a:t>управление деятельностью, навигатор (модули) программы, распределение ресурсов, управление рисками и несоответствиями)</a:t>
            </a:r>
          </a:p>
          <a:p>
            <a:pPr lvl="0" algn="just"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400" b="1" dirty="0" smtClean="0"/>
              <a:t>Открытость </a:t>
            </a:r>
            <a:r>
              <a:rPr lang="ru-RU" sz="1400" dirty="0" smtClean="0"/>
              <a:t>(открытая профессиональная среда для самореализации персонала, привлечение ресурсов извне, информирование и распространение опыта в реализации программы, внешняя оценка и экспертиза программы)  </a:t>
            </a:r>
          </a:p>
          <a:p>
            <a:pPr lvl="0" algn="just"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400" b="1" dirty="0" smtClean="0"/>
              <a:t>Сопровождение </a:t>
            </a:r>
            <a:r>
              <a:rPr lang="ru-RU" sz="1400" dirty="0" smtClean="0"/>
              <a:t>(создание психологически комфортных условий для профессиональной деятельности, оказание педагогу всесторонней – педагогической, психологической, методической, правовой, социальной - помощи, работа в сотрудничестве и сотворчестве, удовлетворение индивидуальных потребностей, запросов и профессиональных интересов педагога) </a:t>
            </a:r>
          </a:p>
          <a:p>
            <a:pPr lvl="0" algn="just"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1400" b="1" dirty="0" smtClean="0"/>
              <a:t>Успешность (</a:t>
            </a:r>
            <a:r>
              <a:rPr lang="ru-RU" sz="1400" dirty="0" smtClean="0"/>
              <a:t>актуализация сильных сторон деятельности педагога, спокойное преодоление проблемных ситуаций, анонимность разрешения проблем, полная самореализация и создание ситуаций успеха, активное использование стимулов и поощрений)</a:t>
            </a:r>
          </a:p>
          <a:p>
            <a:endParaRPr lang="ru-RU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Инновационные идеи программы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74755" name="AutoShape 3"/>
          <p:cNvSpPr>
            <a:spLocks noChangeArrowheads="1"/>
          </p:cNvSpPr>
          <p:nvPr/>
        </p:nvSpPr>
        <p:spPr bwMode="ltGray">
          <a:xfrm>
            <a:off x="857224" y="857232"/>
            <a:ext cx="7929618" cy="5715040"/>
          </a:xfrm>
          <a:prstGeom prst="rightArrow">
            <a:avLst>
              <a:gd name="adj1" fmla="val 79306"/>
              <a:gd name="adj2" fmla="val 32395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4756" name="AutoShape 4"/>
          <p:cNvSpPr>
            <a:spLocks noChangeArrowheads="1"/>
          </p:cNvSpPr>
          <p:nvPr/>
        </p:nvSpPr>
        <p:spPr bwMode="blackWhite">
          <a:xfrm>
            <a:off x="785786" y="1285860"/>
            <a:ext cx="4038600" cy="428628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Владение пакетом нормативов</a:t>
            </a:r>
            <a:endParaRPr lang="en-US" b="1" dirty="0"/>
          </a:p>
        </p:txBody>
      </p:sp>
      <p:sp>
        <p:nvSpPr>
          <p:cNvPr id="74757" name="AutoShape 5"/>
          <p:cNvSpPr>
            <a:spLocks noChangeArrowheads="1"/>
          </p:cNvSpPr>
          <p:nvPr/>
        </p:nvSpPr>
        <p:spPr bwMode="blackWhite">
          <a:xfrm>
            <a:off x="785786" y="1857364"/>
            <a:ext cx="4038600" cy="500066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699D5F">
                  <a:gamma/>
                  <a:tint val="69804"/>
                  <a:invGamma/>
                </a:srgbClr>
              </a:gs>
            </a:gsLst>
            <a:lin ang="5400000" scaled="1"/>
          </a:gradFill>
          <a:ln w="254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Делегирование полномочий</a:t>
            </a:r>
            <a:endParaRPr lang="en-US" b="1" dirty="0"/>
          </a:p>
        </p:txBody>
      </p:sp>
      <p:sp>
        <p:nvSpPr>
          <p:cNvPr id="74758" name="AutoShape 6"/>
          <p:cNvSpPr>
            <a:spLocks noChangeArrowheads="1"/>
          </p:cNvSpPr>
          <p:nvPr/>
        </p:nvSpPr>
        <p:spPr bwMode="blackWhite">
          <a:xfrm>
            <a:off x="785786" y="2428868"/>
            <a:ext cx="4038600" cy="500066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Парное, командное сотворчество</a:t>
            </a:r>
            <a:endParaRPr lang="en-US" b="1" dirty="0"/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blackWhite">
          <a:xfrm>
            <a:off x="785786" y="3000372"/>
            <a:ext cx="4038600" cy="500066"/>
          </a:xfrm>
          <a:prstGeom prst="roundRect">
            <a:avLst>
              <a:gd name="adj" fmla="val 9106"/>
            </a:avLst>
          </a:prstGeom>
          <a:solidFill>
            <a:schemeClr val="accent2">
              <a:lumMod val="60000"/>
              <a:lumOff val="40000"/>
            </a:schemeClr>
          </a:solidFill>
          <a:ln w="254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err="1" smtClean="0"/>
              <a:t>Тьторское</a:t>
            </a:r>
            <a:r>
              <a:rPr lang="ru-RU" b="1" dirty="0" smtClean="0"/>
              <a:t> сопровождение</a:t>
            </a:r>
            <a:endParaRPr lang="en-US" b="1" dirty="0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blackWhite">
          <a:xfrm>
            <a:off x="785786" y="3571876"/>
            <a:ext cx="4038600" cy="500066"/>
          </a:xfrm>
          <a:prstGeom prst="roundRect">
            <a:avLst>
              <a:gd name="adj" fmla="val 910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Технологии управления</a:t>
            </a:r>
            <a:endParaRPr lang="en-US" b="1" dirty="0"/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blackWhite">
          <a:xfrm>
            <a:off x="785786" y="4143380"/>
            <a:ext cx="4038600" cy="500066"/>
          </a:xfrm>
          <a:prstGeom prst="roundRect">
            <a:avLst>
              <a:gd name="adj" fmla="val 9106"/>
            </a:avLst>
          </a:prstGeom>
          <a:solidFill>
            <a:schemeClr val="accent5">
              <a:lumMod val="60000"/>
              <a:lumOff val="40000"/>
            </a:schemeClr>
          </a:solidFill>
          <a:ln w="254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Поиск новых ресурсов</a:t>
            </a:r>
            <a:endParaRPr lang="en-US" b="1" dirty="0"/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blackWhite">
          <a:xfrm>
            <a:off x="785786" y="4714884"/>
            <a:ext cx="4071966" cy="500066"/>
          </a:xfrm>
          <a:prstGeom prst="roundRect">
            <a:avLst>
              <a:gd name="adj" fmla="val 9106"/>
            </a:avLst>
          </a:prstGeom>
          <a:solidFill>
            <a:srgbClr val="FF9966"/>
          </a:solidFill>
          <a:ln w="254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Общение, события, </a:t>
            </a:r>
          </a:p>
          <a:p>
            <a:pPr algn="ctr" eaLnBrk="0" hangingPunct="0"/>
            <a:r>
              <a:rPr lang="ru-RU" b="1" dirty="0" err="1" smtClean="0"/>
              <a:t>самопрезентации</a:t>
            </a:r>
            <a:endParaRPr lang="en-US" b="1" dirty="0"/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blackWhite">
          <a:xfrm>
            <a:off x="785786" y="5286388"/>
            <a:ext cx="4038600" cy="500066"/>
          </a:xfrm>
          <a:prstGeom prst="roundRect">
            <a:avLst>
              <a:gd name="adj" fmla="val 9106"/>
            </a:avLst>
          </a:prstGeom>
          <a:solidFill>
            <a:srgbClr val="CCFF33"/>
          </a:solidFill>
          <a:ln w="254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Самоаудит </a:t>
            </a:r>
          </a:p>
          <a:p>
            <a:pPr algn="ctr" eaLnBrk="0" hangingPunct="0"/>
            <a:r>
              <a:rPr lang="ru-RU" b="1" dirty="0" smtClean="0"/>
              <a:t>и контрольные срезы кафедр</a:t>
            </a:r>
            <a:endParaRPr lang="en-US" b="1" dirty="0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blackWhite">
          <a:xfrm>
            <a:off x="785786" y="5857892"/>
            <a:ext cx="4038600" cy="500066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b="1" dirty="0" smtClean="0"/>
              <a:t>Индивидуальный подбор курсов</a:t>
            </a:r>
            <a:endParaRPr lang="en-US" b="1" dirty="0"/>
          </a:p>
        </p:txBody>
      </p:sp>
      <p:pic>
        <p:nvPicPr>
          <p:cNvPr id="1026" name="Picture 2" descr="C:\Documents and Settings\Admin\Мои документы\Мои рисунки\6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786058"/>
            <a:ext cx="24384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563562"/>
          </a:xfrm>
        </p:spPr>
        <p:txBody>
          <a:bodyPr/>
          <a:lstStyle/>
          <a:p>
            <a:r>
              <a:rPr lang="ru-RU" sz="2400" dirty="0" smtClean="0"/>
              <a:t>Направления реализации программы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715436" cy="5572164"/>
          </a:xfrm>
        </p:spPr>
        <p:txBody>
          <a:bodyPr/>
          <a:lstStyle/>
          <a:p>
            <a:pPr lvl="0" algn="just">
              <a:buClr>
                <a:srgbClr val="1F5281"/>
              </a:buCl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Циклы обучающих методических семинаров, педагогических студий, рефлексивно-деловых, организационно-деятельностных игр по единой научно-методической теме</a:t>
            </a:r>
          </a:p>
          <a:p>
            <a:pPr lvl="0" algn="just">
              <a:buClr>
                <a:srgbClr val="1F5281"/>
              </a:buCl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Создание лицейских площадок для предъявления результатов повышения квалификации и профессионального роста (открытые уроки, мастер-классы, творческие отчеты, демонстрация учебных программ, продуктов учителя и обучающихся в образовательной, интеллектуально-творческой деятельности, участие в НПК, Неделе науки, методических неделях лицея, смотрах по итогам реализации Программ развития учебных кабинетов)</a:t>
            </a:r>
          </a:p>
          <a:p>
            <a:pPr lvl="0" algn="just">
              <a:buClr>
                <a:srgbClr val="1F5281"/>
              </a:buCl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Деятельность методических предметных кафедр и методических объединений лицея</a:t>
            </a:r>
          </a:p>
          <a:p>
            <a:pPr lvl="0" algn="just">
              <a:buClr>
                <a:srgbClr val="1F5281"/>
              </a:buCl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Работа по систематизации, обобщению и распространению педагогического опыта на всероссийском, международном уровне, в т.ч. в конкурсном движении</a:t>
            </a:r>
          </a:p>
          <a:p>
            <a:pPr lvl="0" algn="just">
              <a:buClr>
                <a:srgbClr val="1F5281"/>
              </a:buCl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Перспективный план аттестации педагогических кадров лицея</a:t>
            </a:r>
          </a:p>
          <a:p>
            <a:pPr lvl="0" algn="just">
              <a:buClr>
                <a:srgbClr val="1F5281"/>
              </a:buCl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Подпрограмма сопровождения методического роста учителя через работу по теме самообразования</a:t>
            </a:r>
          </a:p>
          <a:p>
            <a:pPr lvl="0" algn="just">
              <a:buClr>
                <a:srgbClr val="1F5281"/>
              </a:buCl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Система методических портфолио, персонифицированный учёт достижений педагогов ОУ</a:t>
            </a:r>
          </a:p>
          <a:p>
            <a:pPr lvl="0" algn="just">
              <a:buClr>
                <a:srgbClr val="1F5281"/>
              </a:buCl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Деятельность комиссии по аттестации кадров</a:t>
            </a:r>
          </a:p>
          <a:p>
            <a:pPr lvl="0" algn="just">
              <a:buClr>
                <a:srgbClr val="1F5281"/>
              </a:buClr>
              <a:buNone/>
            </a:pPr>
            <a:endParaRPr lang="ru-RU" sz="1050" b="1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Company Logo</a:t>
            </a: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57422" y="571480"/>
            <a:ext cx="3786214" cy="35719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Традиционные. Инвариантные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643998" cy="5500726"/>
          </a:xfrm>
        </p:spPr>
        <p:txBody>
          <a:bodyPr/>
          <a:lstStyle/>
          <a:p>
            <a:pPr lvl="0"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</a:rPr>
              <a:t>Деятельность временных проблемно-творческих, кросс - функциональных команд по реализации инновационных проектов, опытно-экспериментальных идей в рамках научно-методической темы «Проектирование образовательного процесса как пространства развития компетентности лицеистов»</a:t>
            </a:r>
          </a:p>
          <a:p>
            <a:pPr lvl="0"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</a:rPr>
              <a:t>Программа курсовой подготовки с персональным подбором содержания и формы </a:t>
            </a:r>
          </a:p>
          <a:p>
            <a:pPr lvl="0"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</a:rPr>
              <a:t>Программа ресурсного центра «Опорная школа-лицей № 2»</a:t>
            </a:r>
          </a:p>
          <a:p>
            <a:pPr lvl="0"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</a:rPr>
              <a:t>Деятельность в направлении педагогического партнерства и наставничества</a:t>
            </a:r>
          </a:p>
          <a:p>
            <a:pPr lvl="0"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</a:rPr>
              <a:t>Комплекс мероприятий по расширению информационного пространства учителя и учащихся: пополнение медиатеки, библиотечного фонда, лицейского банка ЦОР (в т.ч. обучающих, справочных, контролирующих программ), выпуск каталогов, аннотированных сборников, методических изданий лицея в рамках деятельности редакционно-издательского центра лицея)</a:t>
            </a:r>
          </a:p>
          <a:p>
            <a:pPr lvl="0"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</a:rPr>
              <a:t>Деятельность информационно-аналитического центра и группы «Маркетинг». Мониторинг успешности педагога, его профессионального развития, творческого потенциала, мотивов профессионального роста. Самоанализ научно-методической деятельности.</a:t>
            </a:r>
          </a:p>
          <a:p>
            <a:pPr lvl="0"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</a:rPr>
              <a:t>Деятельность службы педагогического аудита (в составе администрации, зав. кафедрами и структурными подразделениями лицея) </a:t>
            </a:r>
          </a:p>
          <a:p>
            <a:pPr lvl="0"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</a:rPr>
              <a:t>Система индивидуальных образовательных программ педагогов</a:t>
            </a:r>
          </a:p>
          <a:p>
            <a:pPr lvl="0"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</a:rPr>
              <a:t>Подпрограмма индивидуального психолого-педагогического сопровождения педагогов по профвозрастам. Психологическое консультирование и тренинги профессионального роста</a:t>
            </a:r>
          </a:p>
          <a:p>
            <a:pPr lvl="0" algn="just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</a:rPr>
              <a:t>Подпрограмма сопровождения периода адаптации молодых специалистов (знакомство с </a:t>
            </a:r>
            <a:r>
              <a:rPr lang="ru-RU" sz="1400" b="1" dirty="0" err="1" smtClean="0">
                <a:solidFill>
                  <a:srgbClr val="002060"/>
                </a:solidFill>
              </a:rPr>
              <a:t>оргкультурой</a:t>
            </a:r>
            <a:r>
              <a:rPr lang="ru-RU" sz="1400" b="1" dirty="0" smtClean="0">
                <a:solidFill>
                  <a:srgbClr val="002060"/>
                </a:solidFill>
              </a:rPr>
              <a:t>, традициями, ценностями, персоналом, наставником)</a:t>
            </a:r>
          </a:p>
          <a:p>
            <a:pPr lvl="0" algn="just">
              <a:buClr>
                <a:srgbClr val="1F5281"/>
              </a:buClr>
              <a:buFont typeface="Wingdings" pitchFamily="2" charset="2"/>
              <a:buChar char="ü"/>
            </a:pPr>
            <a:endParaRPr lang="ru-RU" sz="105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85984" y="571480"/>
            <a:ext cx="3786214" cy="35719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Развивающие. Вариативные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368280"/>
          </a:xfrm>
        </p:spPr>
        <p:txBody>
          <a:bodyPr/>
          <a:lstStyle/>
          <a:p>
            <a:r>
              <a:rPr lang="ru-RU" sz="2400" dirty="0" smtClean="0"/>
              <a:t>Направления реализации программы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6934200" cy="762000"/>
          </a:xfrm>
        </p:spPr>
        <p:txBody>
          <a:bodyPr/>
          <a:lstStyle/>
          <a:p>
            <a:r>
              <a:rPr lang="ru-RU" dirty="0" smtClean="0"/>
              <a:t>Программные модули</a:t>
            </a:r>
            <a:endParaRPr lang="en-US" dirty="0"/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571472" y="1354953"/>
            <a:ext cx="7992204" cy="5503047"/>
            <a:chOff x="889" y="1339"/>
            <a:chExt cx="4055" cy="2309"/>
          </a:xfrm>
        </p:grpSpPr>
        <p:sp>
          <p:nvSpPr>
            <p:cNvPr id="98307" name="Oval 3"/>
            <p:cNvSpPr>
              <a:spLocks noChangeArrowheads="1"/>
            </p:cNvSpPr>
            <p:nvPr/>
          </p:nvSpPr>
          <p:spPr bwMode="gray">
            <a:xfrm>
              <a:off x="1440" y="2813"/>
              <a:ext cx="3504" cy="835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rgbClr val="F7F9F2"/>
                </a:gs>
              </a:gsLst>
              <a:lin ang="2700000" scaled="1"/>
            </a:gradFill>
            <a:ln w="3175">
              <a:noFill/>
              <a:round/>
              <a:headEnd/>
              <a:tailEnd type="none" w="sm" len="sm"/>
            </a:ln>
            <a:effectLst/>
          </p:spPr>
          <p:txBody>
            <a:bodyPr vert="eaVert" wrap="none" lIns="92075" tIns="46038" rIns="92075" bIns="46038" anchor="ctr"/>
            <a:lstStyle/>
            <a:p>
              <a:endParaRPr lang="ru-RU"/>
            </a:p>
          </p:txBody>
        </p:sp>
        <p:sp>
          <p:nvSpPr>
            <p:cNvPr id="98308" name="Oval 4"/>
            <p:cNvSpPr>
              <a:spLocks noChangeArrowheads="1"/>
            </p:cNvSpPr>
            <p:nvPr/>
          </p:nvSpPr>
          <p:spPr bwMode="gray">
            <a:xfrm rot="-998297">
              <a:off x="983" y="1482"/>
              <a:ext cx="3630" cy="1900"/>
            </a:xfrm>
            <a:prstGeom prst="ellipse">
              <a:avLst/>
            </a:prstGeom>
            <a:gradFill rotWithShape="0">
              <a:gsLst>
                <a:gs pos="0">
                  <a:srgbClr val="808080"/>
                </a:gs>
                <a:gs pos="50000">
                  <a:srgbClr val="808080">
                    <a:gamma/>
                    <a:tint val="63529"/>
                    <a:invGamma/>
                  </a:srgbClr>
                </a:gs>
                <a:gs pos="100000">
                  <a:srgbClr val="80808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09" name="Oval 5"/>
            <p:cNvSpPr>
              <a:spLocks noChangeArrowheads="1"/>
            </p:cNvSpPr>
            <p:nvPr/>
          </p:nvSpPr>
          <p:spPr bwMode="gray">
            <a:xfrm rot="-998297">
              <a:off x="1019" y="1380"/>
              <a:ext cx="3504" cy="1841"/>
            </a:xfrm>
            <a:prstGeom prst="ellipse">
              <a:avLst/>
            </a:prstGeom>
            <a:gradFill rotWithShape="1">
              <a:gsLst>
                <a:gs pos="0">
                  <a:srgbClr val="2791BB"/>
                </a:gs>
                <a:gs pos="100000">
                  <a:srgbClr val="2791BB">
                    <a:gamma/>
                    <a:shade val="0"/>
                    <a:invGamma/>
                  </a:srgb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10" name="Arc 6"/>
            <p:cNvSpPr>
              <a:spLocks/>
            </p:cNvSpPr>
            <p:nvPr/>
          </p:nvSpPr>
          <p:spPr bwMode="gray">
            <a:xfrm rot="20601703">
              <a:off x="2765" y="1347"/>
              <a:ext cx="1795" cy="1239"/>
            </a:xfrm>
            <a:custGeom>
              <a:avLst/>
              <a:gdLst>
                <a:gd name="G0" fmla="+- 0 0 0"/>
                <a:gd name="G1" fmla="+- 17105 0 0"/>
                <a:gd name="G2" fmla="+- 21600 0 0"/>
                <a:gd name="T0" fmla="*/ 13190 w 21600"/>
                <a:gd name="T1" fmla="*/ 0 h 29046"/>
                <a:gd name="T2" fmla="*/ 17999 w 21600"/>
                <a:gd name="T3" fmla="*/ 29046 h 29046"/>
                <a:gd name="T4" fmla="*/ 0 w 21600"/>
                <a:gd name="T5" fmla="*/ 17105 h 29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046" fill="none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</a:path>
                <a:path w="21600" h="29046" stroke="0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3529"/>
                    <a:invGamma/>
                  </a:schemeClr>
                </a:gs>
              </a:gsLst>
              <a:lin ang="54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11" name="Arc 7"/>
            <p:cNvSpPr>
              <a:spLocks/>
            </p:cNvSpPr>
            <p:nvPr/>
          </p:nvSpPr>
          <p:spPr bwMode="gray">
            <a:xfrm rot="20601703" flipH="1">
              <a:off x="1173" y="2491"/>
              <a:ext cx="2067" cy="930"/>
            </a:xfrm>
            <a:custGeom>
              <a:avLst/>
              <a:gdLst>
                <a:gd name="G0" fmla="+- 3659 0 0"/>
                <a:gd name="G1" fmla="+- 0 0 0"/>
                <a:gd name="G2" fmla="+- 21600 0 0"/>
                <a:gd name="T0" fmla="*/ 25114 w 25114"/>
                <a:gd name="T1" fmla="*/ 2497 h 21600"/>
                <a:gd name="T2" fmla="*/ 0 w 25114"/>
                <a:gd name="T3" fmla="*/ 21288 h 21600"/>
                <a:gd name="T4" fmla="*/ 3659 w 2511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14" h="21600" fill="none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</a:path>
                <a:path w="25114" h="21600" stroke="0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12" name="Arc 8"/>
            <p:cNvSpPr>
              <a:spLocks/>
            </p:cNvSpPr>
            <p:nvPr/>
          </p:nvSpPr>
          <p:spPr bwMode="gray">
            <a:xfrm rot="-998297">
              <a:off x="1808" y="1339"/>
              <a:ext cx="2034" cy="893"/>
            </a:xfrm>
            <a:custGeom>
              <a:avLst/>
              <a:gdLst>
                <a:gd name="G0" fmla="+- 9843 0 0"/>
                <a:gd name="G1" fmla="+- 21600 0 0"/>
                <a:gd name="G2" fmla="+- 21600 0 0"/>
                <a:gd name="T0" fmla="*/ 0 w 24549"/>
                <a:gd name="T1" fmla="*/ 2373 h 21600"/>
                <a:gd name="T2" fmla="*/ 24549 w 24549"/>
                <a:gd name="T3" fmla="*/ 5780 h 21600"/>
                <a:gd name="T4" fmla="*/ 9843 w 24549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49" h="21600" fill="none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</a:path>
                <a:path w="24549" h="21600" stroke="0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  <a:lnTo>
                    <a:pt x="9843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42353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13" name="Arc 9"/>
            <p:cNvSpPr>
              <a:spLocks/>
            </p:cNvSpPr>
            <p:nvPr/>
          </p:nvSpPr>
          <p:spPr bwMode="gray">
            <a:xfrm rot="20601703" flipH="1">
              <a:off x="889" y="1682"/>
              <a:ext cx="1850" cy="1297"/>
            </a:xfrm>
            <a:custGeom>
              <a:avLst/>
              <a:gdLst>
                <a:gd name="G0" fmla="+- 0 0 0"/>
                <a:gd name="G1" fmla="+- 19945 0 0"/>
                <a:gd name="G2" fmla="+- 21600 0 0"/>
                <a:gd name="T0" fmla="*/ 8292 w 21600"/>
                <a:gd name="T1" fmla="*/ 0 h 30468"/>
                <a:gd name="T2" fmla="*/ 18863 w 21600"/>
                <a:gd name="T3" fmla="*/ 30468 h 30468"/>
                <a:gd name="T4" fmla="*/ 0 w 21600"/>
                <a:gd name="T5" fmla="*/ 19945 h 30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0468" fill="none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</a:path>
                <a:path w="21600" h="30468" stroke="0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  <a:lnTo>
                    <a:pt x="0" y="19945"/>
                  </a:lnTo>
                  <a:close/>
                </a:path>
              </a:pathLst>
            </a:custGeom>
            <a:solidFill>
              <a:srgbClr val="FF9966"/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14" name="Freeform 10"/>
            <p:cNvSpPr>
              <a:spLocks/>
            </p:cNvSpPr>
            <p:nvPr/>
          </p:nvSpPr>
          <p:spPr bwMode="gray">
            <a:xfrm>
              <a:off x="3535" y="2282"/>
              <a:ext cx="1105" cy="1120"/>
            </a:xfrm>
            <a:custGeom>
              <a:avLst/>
              <a:gdLst/>
              <a:ahLst/>
              <a:cxnLst>
                <a:cxn ang="0">
                  <a:pos x="9" y="888"/>
                </a:cxn>
                <a:cxn ang="0">
                  <a:pos x="1105" y="0"/>
                </a:cxn>
                <a:cxn ang="0">
                  <a:pos x="1081" y="256"/>
                </a:cxn>
                <a:cxn ang="0">
                  <a:pos x="705" y="704"/>
                </a:cxn>
                <a:cxn ang="0">
                  <a:pos x="17" y="1120"/>
                </a:cxn>
                <a:cxn ang="0">
                  <a:pos x="9" y="888"/>
                </a:cxn>
              </a:cxnLst>
              <a:rect l="0" t="0" r="r" b="b"/>
              <a:pathLst>
                <a:path w="1105" h="1120">
                  <a:moveTo>
                    <a:pt x="9" y="888"/>
                  </a:moveTo>
                  <a:lnTo>
                    <a:pt x="1105" y="0"/>
                  </a:lnTo>
                  <a:lnTo>
                    <a:pt x="1081" y="256"/>
                  </a:lnTo>
                  <a:cubicBezTo>
                    <a:pt x="1014" y="373"/>
                    <a:pt x="882" y="560"/>
                    <a:pt x="705" y="704"/>
                  </a:cubicBezTo>
                  <a:cubicBezTo>
                    <a:pt x="528" y="848"/>
                    <a:pt x="133" y="1089"/>
                    <a:pt x="17" y="1120"/>
                  </a:cubicBezTo>
                  <a:cubicBezTo>
                    <a:pt x="0" y="1038"/>
                    <a:pt x="9" y="888"/>
                    <a:pt x="9" y="88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>
                    <a:gamma/>
                    <a:tint val="4549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98315" name="Arc 11"/>
            <p:cNvSpPr>
              <a:spLocks/>
            </p:cNvSpPr>
            <p:nvPr/>
          </p:nvSpPr>
          <p:spPr bwMode="gray">
            <a:xfrm rot="-1060795">
              <a:off x="2933" y="1897"/>
              <a:ext cx="1719" cy="1171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8016 w 18016"/>
                <a:gd name="T1" fmla="*/ 11915 h 21282"/>
                <a:gd name="T2" fmla="*/ 3695 w 18016"/>
                <a:gd name="T3" fmla="*/ 21282 h 21282"/>
                <a:gd name="T4" fmla="*/ 0 w 18016"/>
                <a:gd name="T5" fmla="*/ 0 h 2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16" h="21282" fill="none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</a:path>
                <a:path w="18016" h="21282" stroke="0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CFF33"/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16" name="Freeform 12"/>
            <p:cNvSpPr>
              <a:spLocks/>
            </p:cNvSpPr>
            <p:nvPr/>
          </p:nvSpPr>
          <p:spPr bwMode="gray">
            <a:xfrm>
              <a:off x="2912" y="2496"/>
              <a:ext cx="648" cy="928"/>
            </a:xfrm>
            <a:custGeom>
              <a:avLst/>
              <a:gdLst/>
              <a:ahLst/>
              <a:cxnLst>
                <a:cxn ang="0">
                  <a:pos x="648" y="632"/>
                </a:cxn>
                <a:cxn ang="0">
                  <a:pos x="648" y="928"/>
                </a:cxn>
                <a:cxn ang="0">
                  <a:pos x="0" y="64"/>
                </a:cxn>
                <a:cxn ang="0">
                  <a:pos x="96" y="0"/>
                </a:cxn>
                <a:cxn ang="0">
                  <a:pos x="648" y="632"/>
                </a:cxn>
              </a:cxnLst>
              <a:rect l="0" t="0" r="r" b="b"/>
              <a:pathLst>
                <a:path w="648" h="928">
                  <a:moveTo>
                    <a:pt x="648" y="632"/>
                  </a:moveTo>
                  <a:lnTo>
                    <a:pt x="648" y="928"/>
                  </a:lnTo>
                  <a:lnTo>
                    <a:pt x="0" y="64"/>
                  </a:lnTo>
                  <a:lnTo>
                    <a:pt x="96" y="0"/>
                  </a:lnTo>
                  <a:lnTo>
                    <a:pt x="648" y="63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45490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98317" name="Oval 13"/>
            <p:cNvSpPr>
              <a:spLocks noChangeArrowheads="1"/>
            </p:cNvSpPr>
            <p:nvPr/>
          </p:nvSpPr>
          <p:spPr bwMode="gray">
            <a:xfrm rot="-998297">
              <a:off x="1939" y="1830"/>
              <a:ext cx="1698" cy="844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000000">
                    <a:gamma/>
                    <a:tint val="24314"/>
                    <a:invGamma/>
                  </a:srgbClr>
                </a:gs>
                <a:gs pos="100000">
                  <a:srgbClr val="00000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18" name="Text Box 14"/>
            <p:cNvSpPr txBox="1">
              <a:spLocks noChangeArrowheads="1"/>
            </p:cNvSpPr>
            <p:nvPr/>
          </p:nvSpPr>
          <p:spPr bwMode="gray">
            <a:xfrm>
              <a:off x="3209" y="2779"/>
              <a:ext cx="838" cy="1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b="1" dirty="0" smtClean="0">
                  <a:solidFill>
                    <a:srgbClr val="002060"/>
                  </a:solidFill>
                  <a:latin typeface="Verdana" pitchFamily="34" charset="0"/>
                </a:rPr>
                <a:t>Признание</a:t>
              </a:r>
              <a:endParaRPr lang="en-US" b="1" dirty="0">
                <a:solidFill>
                  <a:srgbClr val="002060"/>
                </a:solidFill>
                <a:latin typeface="Verdana" pitchFamily="34" charset="0"/>
              </a:endParaRPr>
            </a:p>
          </p:txBody>
        </p:sp>
        <p:sp>
          <p:nvSpPr>
            <p:cNvPr id="98319" name="Text Box 15"/>
            <p:cNvSpPr txBox="1">
              <a:spLocks noChangeArrowheads="1"/>
            </p:cNvSpPr>
            <p:nvPr/>
          </p:nvSpPr>
          <p:spPr bwMode="gray">
            <a:xfrm>
              <a:off x="1428" y="1790"/>
              <a:ext cx="1078" cy="1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b="1" dirty="0" smtClean="0">
                  <a:solidFill>
                    <a:srgbClr val="002060"/>
                  </a:solidFill>
                  <a:latin typeface="Verdana" pitchFamily="34" charset="0"/>
                </a:rPr>
                <a:t>Условия труда</a:t>
              </a:r>
              <a:endParaRPr lang="en-US" b="1" dirty="0">
                <a:solidFill>
                  <a:srgbClr val="002060"/>
                </a:solidFill>
                <a:latin typeface="Verdana" pitchFamily="34" charset="0"/>
              </a:endParaRPr>
            </a:p>
          </p:txBody>
        </p:sp>
        <p:sp>
          <p:nvSpPr>
            <p:cNvPr id="98320" name="Text Box 16"/>
            <p:cNvSpPr txBox="1">
              <a:spLocks noChangeArrowheads="1"/>
            </p:cNvSpPr>
            <p:nvPr/>
          </p:nvSpPr>
          <p:spPr bwMode="gray">
            <a:xfrm>
              <a:off x="1179" y="2329"/>
              <a:ext cx="692" cy="1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b="1" dirty="0" smtClean="0">
                  <a:solidFill>
                    <a:srgbClr val="002060"/>
                  </a:solidFill>
                  <a:latin typeface="Verdana" pitchFamily="34" charset="0"/>
                </a:rPr>
                <a:t>Стимулы</a:t>
              </a:r>
              <a:endParaRPr lang="en-US" b="1" dirty="0">
                <a:solidFill>
                  <a:srgbClr val="002060"/>
                </a:solidFill>
                <a:latin typeface="Verdana" pitchFamily="34" charset="0"/>
              </a:endParaRPr>
            </a:p>
          </p:txBody>
        </p:sp>
        <p:sp>
          <p:nvSpPr>
            <p:cNvPr id="98321" name="Text Box 17"/>
            <p:cNvSpPr txBox="1">
              <a:spLocks noChangeArrowheads="1"/>
            </p:cNvSpPr>
            <p:nvPr/>
          </p:nvSpPr>
          <p:spPr bwMode="gray">
            <a:xfrm>
              <a:off x="3571" y="1760"/>
              <a:ext cx="1107" cy="27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b="1" dirty="0" smtClean="0">
                  <a:solidFill>
                    <a:srgbClr val="002060"/>
                  </a:solidFill>
                  <a:latin typeface="Verdana" pitchFamily="34" charset="0"/>
                </a:rPr>
                <a:t>Повышение</a:t>
              </a:r>
            </a:p>
            <a:p>
              <a:pPr algn="ctr" eaLnBrk="0" hangingPunct="0"/>
              <a:r>
                <a:rPr lang="ru-RU" b="1" dirty="0" smtClean="0">
                  <a:solidFill>
                    <a:srgbClr val="002060"/>
                  </a:solidFill>
                  <a:latin typeface="Verdana" pitchFamily="34" charset="0"/>
                </a:rPr>
                <a:t>квалификации</a:t>
              </a:r>
              <a:endParaRPr lang="en-US" b="1" dirty="0">
                <a:solidFill>
                  <a:srgbClr val="002060"/>
                </a:solidFill>
                <a:latin typeface="Verdana" pitchFamily="34" charset="0"/>
              </a:endParaRPr>
            </a:p>
          </p:txBody>
        </p:sp>
        <p:sp>
          <p:nvSpPr>
            <p:cNvPr id="98322" name="Text Box 18"/>
            <p:cNvSpPr txBox="1">
              <a:spLocks noChangeArrowheads="1"/>
            </p:cNvSpPr>
            <p:nvPr/>
          </p:nvSpPr>
          <p:spPr bwMode="gray">
            <a:xfrm>
              <a:off x="1102" y="2659"/>
              <a:ext cx="1332" cy="27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b="1" dirty="0" smtClean="0">
                  <a:solidFill>
                    <a:srgbClr val="002060"/>
                  </a:solidFill>
                  <a:latin typeface="Verdana" pitchFamily="34" charset="0"/>
                </a:rPr>
                <a:t>Психологический </a:t>
              </a:r>
            </a:p>
            <a:p>
              <a:pPr algn="ctr" eaLnBrk="0" hangingPunct="0"/>
              <a:r>
                <a:rPr lang="ru-RU" b="1" dirty="0" smtClean="0">
                  <a:solidFill>
                    <a:srgbClr val="002060"/>
                  </a:solidFill>
                  <a:latin typeface="Verdana" pitchFamily="34" charset="0"/>
                </a:rPr>
                <a:t>климат</a:t>
              </a:r>
              <a:endParaRPr lang="en-US" b="1" dirty="0">
                <a:solidFill>
                  <a:srgbClr val="002060"/>
                </a:solidFill>
                <a:latin typeface="Verdana" pitchFamily="34" charset="0"/>
              </a:endParaRPr>
            </a:p>
          </p:txBody>
        </p:sp>
        <p:sp>
          <p:nvSpPr>
            <p:cNvPr id="98323" name="Freeform 19"/>
            <p:cNvSpPr>
              <a:spLocks/>
            </p:cNvSpPr>
            <p:nvPr/>
          </p:nvSpPr>
          <p:spPr bwMode="gray">
            <a:xfrm>
              <a:off x="2861" y="2632"/>
              <a:ext cx="544" cy="68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256" y="528"/>
                </a:cxn>
                <a:cxn ang="0">
                  <a:pos x="264" y="680"/>
                </a:cxn>
                <a:cxn ang="0">
                  <a:pos x="448" y="624"/>
                </a:cxn>
                <a:cxn ang="0">
                  <a:pos x="544" y="576"/>
                </a:cxn>
                <a:cxn ang="0">
                  <a:pos x="112" y="0"/>
                </a:cxn>
                <a:cxn ang="0">
                  <a:pos x="0" y="16"/>
                </a:cxn>
              </a:cxnLst>
              <a:rect l="0" t="0" r="r" b="b"/>
              <a:pathLst>
                <a:path w="544" h="680">
                  <a:moveTo>
                    <a:pt x="0" y="16"/>
                  </a:moveTo>
                  <a:lnTo>
                    <a:pt x="256" y="528"/>
                  </a:lnTo>
                  <a:lnTo>
                    <a:pt x="264" y="680"/>
                  </a:lnTo>
                  <a:lnTo>
                    <a:pt x="448" y="624"/>
                  </a:lnTo>
                  <a:lnTo>
                    <a:pt x="544" y="576"/>
                  </a:lnTo>
                  <a:lnTo>
                    <a:pt x="112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19000"/>
                  </a:schemeClr>
                </a:gs>
                <a:gs pos="100000">
                  <a:schemeClr val="hlink">
                    <a:gamma/>
                    <a:tint val="66667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24" name="Oval 20"/>
            <p:cNvSpPr>
              <a:spLocks noChangeArrowheads="1"/>
            </p:cNvSpPr>
            <p:nvPr/>
          </p:nvSpPr>
          <p:spPr bwMode="gray">
            <a:xfrm rot="-998297">
              <a:off x="2003" y="1989"/>
              <a:ext cx="1629" cy="687"/>
            </a:xfrm>
            <a:prstGeom prst="ellipse">
              <a:avLst/>
            </a:prstGeom>
            <a:solidFill>
              <a:srgbClr val="FFFFFF"/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Text Box 14"/>
            <p:cNvSpPr txBox="1">
              <a:spLocks noChangeArrowheads="1"/>
            </p:cNvSpPr>
            <p:nvPr/>
          </p:nvSpPr>
          <p:spPr bwMode="gray">
            <a:xfrm>
              <a:off x="1298" y="2059"/>
              <a:ext cx="735" cy="1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b="1" dirty="0" smtClean="0">
                  <a:solidFill>
                    <a:srgbClr val="002060"/>
                  </a:solidFill>
                  <a:latin typeface="Verdana" pitchFamily="34" charset="0"/>
                </a:rPr>
                <a:t>Здоровье</a:t>
              </a:r>
              <a:endParaRPr lang="en-US" b="1" dirty="0">
                <a:solidFill>
                  <a:srgbClr val="002060"/>
                </a:solidFill>
                <a:latin typeface="Verdana" pitchFamily="34" charset="0"/>
              </a:endParaRPr>
            </a:p>
          </p:txBody>
        </p:sp>
      </p:grpSp>
      <p:sp>
        <p:nvSpPr>
          <p:cNvPr id="25" name="Text Box 18"/>
          <p:cNvSpPr txBox="1">
            <a:spLocks noChangeArrowheads="1"/>
          </p:cNvSpPr>
          <p:nvPr/>
        </p:nvSpPr>
        <p:spPr bwMode="gray">
          <a:xfrm>
            <a:off x="5286380" y="3929066"/>
            <a:ext cx="2327881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002060"/>
                </a:solidFill>
                <a:latin typeface="Verdana" pitchFamily="34" charset="0"/>
              </a:rPr>
              <a:t>Корпоративная </a:t>
            </a:r>
          </a:p>
          <a:p>
            <a:pPr algn="ctr" eaLnBrk="0" hangingPunct="0"/>
            <a:r>
              <a:rPr lang="ru-RU" b="1" dirty="0" smtClean="0">
                <a:solidFill>
                  <a:srgbClr val="002060"/>
                </a:solidFill>
                <a:latin typeface="Verdana" pitchFamily="34" charset="0"/>
              </a:rPr>
              <a:t>культура</a:t>
            </a:r>
            <a:endParaRPr lang="en-US" b="1" dirty="0">
              <a:solidFill>
                <a:srgbClr val="002060"/>
              </a:solidFill>
              <a:latin typeface="Verdana" pitchFamily="34" charset="0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gray">
          <a:xfrm>
            <a:off x="5214942" y="1571612"/>
            <a:ext cx="254589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002060"/>
                </a:solidFill>
                <a:latin typeface="Verdana" pitchFamily="34" charset="0"/>
              </a:rPr>
              <a:t>Партнерство</a:t>
            </a:r>
          </a:p>
          <a:p>
            <a:pPr algn="ctr" eaLnBrk="0" hangingPunct="0"/>
            <a:r>
              <a:rPr lang="ru-RU" b="1" dirty="0" smtClean="0">
                <a:solidFill>
                  <a:srgbClr val="002060"/>
                </a:solidFill>
                <a:latin typeface="Verdana" pitchFamily="34" charset="0"/>
              </a:rPr>
              <a:t>и наставничество</a:t>
            </a:r>
            <a:endParaRPr lang="en-US" b="1" dirty="0">
              <a:solidFill>
                <a:srgbClr val="002060"/>
              </a:solidFill>
              <a:latin typeface="Verdana" pitchFamily="34" charset="0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gray">
          <a:xfrm>
            <a:off x="5929322" y="3214686"/>
            <a:ext cx="1803699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b="1" dirty="0" err="1" smtClean="0">
                <a:solidFill>
                  <a:srgbClr val="002060"/>
                </a:solidFill>
                <a:latin typeface="Verdana" pitchFamily="34" charset="0"/>
              </a:rPr>
              <a:t>Тьюторы</a:t>
            </a:r>
            <a:r>
              <a:rPr lang="ru-RU" b="1" dirty="0" smtClean="0">
                <a:solidFill>
                  <a:srgbClr val="002060"/>
                </a:solidFill>
                <a:latin typeface="Verdana" pitchFamily="34" charset="0"/>
              </a:rPr>
              <a:t> </a:t>
            </a:r>
          </a:p>
          <a:p>
            <a:pPr algn="ctr" eaLnBrk="0" hangingPunct="0"/>
            <a:r>
              <a:rPr lang="ru-RU" b="1" dirty="0" smtClean="0">
                <a:solidFill>
                  <a:srgbClr val="002060"/>
                </a:solidFill>
                <a:latin typeface="Verdana" pitchFamily="34" charset="0"/>
              </a:rPr>
              <a:t>и </a:t>
            </a:r>
            <a:r>
              <a:rPr lang="ru-RU" b="1" dirty="0" err="1" smtClean="0">
                <a:solidFill>
                  <a:srgbClr val="002060"/>
                </a:solidFill>
                <a:latin typeface="Verdana" pitchFamily="34" charset="0"/>
              </a:rPr>
              <a:t>андрогоги</a:t>
            </a:r>
            <a:endParaRPr lang="en-US" b="1" dirty="0">
              <a:solidFill>
                <a:srgbClr val="002060"/>
              </a:solidFill>
              <a:latin typeface="Verdana" pitchFamily="34" charset="0"/>
            </a:endParaRPr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gray">
          <a:xfrm>
            <a:off x="3214678" y="1643050"/>
            <a:ext cx="177644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002060"/>
                </a:solidFill>
                <a:latin typeface="Verdana" pitchFamily="34" charset="0"/>
              </a:rPr>
              <a:t>Маркетинг.</a:t>
            </a:r>
          </a:p>
          <a:p>
            <a:pPr algn="ctr" eaLnBrk="0" hangingPunct="0"/>
            <a:r>
              <a:rPr lang="ru-RU" b="1" dirty="0" smtClean="0">
                <a:solidFill>
                  <a:srgbClr val="002060"/>
                </a:solidFill>
                <a:latin typeface="Verdana" pitchFamily="34" charset="0"/>
              </a:rPr>
              <a:t> Аудит. ИАЦ</a:t>
            </a:r>
            <a:endParaRPr lang="en-US" b="1" dirty="0">
              <a:solidFill>
                <a:srgbClr val="002060"/>
              </a:solidFill>
              <a:latin typeface="Verdana" pitchFamily="34" charset="0"/>
            </a:endParaRPr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gray">
          <a:xfrm>
            <a:off x="2143108" y="5500702"/>
            <a:ext cx="167225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002060"/>
                </a:solidFill>
                <a:latin typeface="Verdana" pitchFamily="34" charset="0"/>
              </a:rPr>
              <a:t>Аттестация</a:t>
            </a:r>
            <a:endParaRPr lang="en-US" b="1" dirty="0">
              <a:solidFill>
                <a:srgbClr val="002060"/>
              </a:solidFill>
              <a:latin typeface="Verdana" pitchFamily="34" charset="0"/>
            </a:endParaRPr>
          </a:p>
        </p:txBody>
      </p:sp>
      <p:sp>
        <p:nvSpPr>
          <p:cNvPr id="30" name="Text Box 16"/>
          <p:cNvSpPr txBox="1">
            <a:spLocks noChangeArrowheads="1"/>
          </p:cNvSpPr>
          <p:nvPr/>
        </p:nvSpPr>
        <p:spPr bwMode="gray">
          <a:xfrm>
            <a:off x="3428992" y="5000636"/>
            <a:ext cx="169309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002060"/>
                </a:solidFill>
                <a:latin typeface="Verdana" pitchFamily="34" charset="0"/>
              </a:rPr>
              <a:t>Портфолио</a:t>
            </a:r>
            <a:endParaRPr lang="en-US" b="1" dirty="0">
              <a:solidFill>
                <a:srgbClr val="002060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Нормативно-правовые документы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1142984"/>
            <a:ext cx="8358246" cy="528641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Закон РФ «Об образовании»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Устав МБОУ «Лицей № 2»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Программа развития МБОУ «Лицей № 2»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Единый квалификационный справочник должностей руководителей, специалистов и служащих, раздел «Квалификационные характеристики должностей работников образования»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Регламент аттестации педагогических кадров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Концепции преподавания учебных предметов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Положение о научно-методическом совете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Положение об Экспертном совете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Положение о методической кафедре лицея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Положение о методической неделе кафедры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Положение об учителе – экспериментаторе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Положение о временной проблемно-творческой группе педагогов</a:t>
            </a:r>
          </a:p>
          <a:p>
            <a:pPr algn="ctr"/>
            <a:endParaRPr lang="ru-RU" dirty="0"/>
          </a:p>
        </p:txBody>
      </p:sp>
      <p:pic>
        <p:nvPicPr>
          <p:cNvPr id="5121" name="Picture 1" descr="C:\Documents and Settings\Admin\Мои документы\Мои рисунки\Мои рисунки\папк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4000504"/>
            <a:ext cx="1643074" cy="1369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Формы и форматы </a:t>
            </a:r>
            <a:br>
              <a:rPr lang="ru-RU" dirty="0" smtClean="0"/>
            </a:br>
            <a:r>
              <a:rPr lang="ru-RU" dirty="0" smtClean="0"/>
              <a:t>научно-методической работы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1142984"/>
            <a:ext cx="8358246" cy="5286412"/>
          </a:xfrm>
          <a:prstGeom prst="roundRect">
            <a:avLst>
              <a:gd name="adj" fmla="val 15153"/>
            </a:avLst>
          </a:prstGeom>
          <a:solidFill>
            <a:schemeClr val="accent1">
              <a:lumMod val="40000"/>
              <a:lumOff val="6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Font typeface="Wingdings" pitchFamily="2" charset="2"/>
              <a:buChar char="§"/>
            </a:pPr>
            <a:endParaRPr lang="ru-RU" b="1" dirty="0" smtClean="0">
              <a:solidFill>
                <a:srgbClr val="002060"/>
              </a:solidFill>
            </a:endParaRPr>
          </a:p>
          <a:p>
            <a:pPr lvl="0">
              <a:buFont typeface="Wingdings" pitchFamily="2" charset="2"/>
              <a:buChar char="§"/>
            </a:pPr>
            <a:endParaRPr lang="ru-RU" b="1" dirty="0" smtClean="0">
              <a:solidFill>
                <a:srgbClr val="002060"/>
              </a:solidFill>
            </a:endParaRPr>
          </a:p>
          <a:p>
            <a:pPr lvl="0" algn="ctr">
              <a:lnSpc>
                <a:spcPts val="23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Проектное моделирование</a:t>
            </a:r>
          </a:p>
          <a:p>
            <a:pPr lvl="0" algn="ctr">
              <a:lnSpc>
                <a:spcPts val="23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Консультирование </a:t>
            </a:r>
          </a:p>
          <a:p>
            <a:pPr lvl="0" algn="ctr">
              <a:lnSpc>
                <a:spcPts val="23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Тьюторство</a:t>
            </a:r>
          </a:p>
          <a:p>
            <a:pPr lvl="0" algn="ctr">
              <a:lnSpc>
                <a:spcPts val="23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Организационно-деятельностные игры</a:t>
            </a:r>
          </a:p>
          <a:p>
            <a:pPr lvl="0" algn="ctr">
              <a:lnSpc>
                <a:spcPts val="2300"/>
              </a:lnSpc>
            </a:pPr>
            <a:r>
              <a:rPr lang="ru-RU" b="1" dirty="0" err="1" smtClean="0">
                <a:solidFill>
                  <a:srgbClr val="002060"/>
                </a:solidFill>
              </a:rPr>
              <a:t>Модерационные</a:t>
            </a:r>
            <a:r>
              <a:rPr lang="ru-RU" b="1" dirty="0" smtClean="0">
                <a:solidFill>
                  <a:srgbClr val="002060"/>
                </a:solidFill>
              </a:rPr>
              <a:t> семинары</a:t>
            </a:r>
          </a:p>
          <a:p>
            <a:pPr lvl="0" algn="ctr">
              <a:lnSpc>
                <a:spcPts val="23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Рефлексивно-деловые игры</a:t>
            </a:r>
          </a:p>
          <a:p>
            <a:pPr lvl="0" algn="ctr">
              <a:lnSpc>
                <a:spcPts val="23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Межкафедральные проблемные встречи</a:t>
            </a:r>
          </a:p>
          <a:p>
            <a:pPr lvl="0" algn="ctr">
              <a:lnSpc>
                <a:spcPts val="23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Закрытая </a:t>
            </a:r>
            <a:r>
              <a:rPr lang="ru-RU" b="1" dirty="0" err="1" smtClean="0">
                <a:solidFill>
                  <a:srgbClr val="002060"/>
                </a:solidFill>
              </a:rPr>
              <a:t>внутрикафедральная</a:t>
            </a:r>
            <a:r>
              <a:rPr lang="ru-RU" b="1" dirty="0" smtClean="0">
                <a:solidFill>
                  <a:srgbClr val="002060"/>
                </a:solidFill>
              </a:rPr>
              <a:t> работа в технологии «аквариума»</a:t>
            </a:r>
          </a:p>
          <a:p>
            <a:pPr lvl="0" algn="ctr">
              <a:lnSpc>
                <a:spcPts val="2300"/>
              </a:lnSpc>
            </a:pPr>
            <a:r>
              <a:rPr lang="ru-RU" b="1" dirty="0" err="1" smtClean="0">
                <a:solidFill>
                  <a:srgbClr val="002060"/>
                </a:solidFill>
              </a:rPr>
              <a:t>Коучинг-сессии</a:t>
            </a:r>
            <a:endParaRPr lang="ru-RU" b="1" dirty="0" smtClean="0">
              <a:solidFill>
                <a:srgbClr val="002060"/>
              </a:solidFill>
            </a:endParaRPr>
          </a:p>
          <a:p>
            <a:pPr lvl="0" algn="ctr">
              <a:lnSpc>
                <a:spcPts val="23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Педагогические мастерские</a:t>
            </a:r>
          </a:p>
          <a:p>
            <a:pPr lvl="0" algn="ctr">
              <a:lnSpc>
                <a:spcPts val="23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Методические студии</a:t>
            </a:r>
          </a:p>
          <a:p>
            <a:pPr lvl="0" algn="ctr">
              <a:lnSpc>
                <a:spcPts val="23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Философские группы</a:t>
            </a:r>
          </a:p>
          <a:p>
            <a:pPr lvl="0" algn="ctr">
              <a:lnSpc>
                <a:spcPts val="23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«Скорая» методическая помощь</a:t>
            </a:r>
          </a:p>
          <a:p>
            <a:pPr lvl="0" algn="ctr">
              <a:lnSpc>
                <a:spcPts val="23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Малые педагогические советы</a:t>
            </a:r>
          </a:p>
          <a:p>
            <a:pPr lvl="0" algn="ctr">
              <a:lnSpc>
                <a:spcPts val="23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Партнерство</a:t>
            </a:r>
          </a:p>
          <a:p>
            <a:pPr lvl="0" algn="ctr">
              <a:lnSpc>
                <a:spcPts val="23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Самоаудит инноваций</a:t>
            </a:r>
          </a:p>
          <a:p>
            <a:pPr algn="just"/>
            <a:endParaRPr lang="ru-RU" b="1" dirty="0" smtClean="0">
              <a:solidFill>
                <a:srgbClr val="002060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4097" name="Picture 1" descr="C:\Documents and Settings\Admin\Мои документы\Мои рисунки\Мои рисунки\образ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4071942"/>
            <a:ext cx="1674640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Технологии </a:t>
            </a:r>
            <a:br>
              <a:rPr lang="ru-RU" dirty="0" smtClean="0"/>
            </a:br>
            <a:r>
              <a:rPr lang="ru-RU" dirty="0" smtClean="0"/>
              <a:t>управления персоналом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1142984"/>
            <a:ext cx="8358246" cy="5286412"/>
          </a:xfrm>
          <a:prstGeom prst="roundRect">
            <a:avLst>
              <a:gd name="adj" fmla="val 15153"/>
            </a:avLst>
          </a:prstGeom>
          <a:solidFill>
            <a:schemeClr val="accent1">
              <a:lumMod val="40000"/>
              <a:lumOff val="6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Font typeface="Wingdings" pitchFamily="2" charset="2"/>
              <a:buChar char="§"/>
            </a:pPr>
            <a:endParaRPr lang="ru-RU" b="1" dirty="0" smtClean="0">
              <a:solidFill>
                <a:srgbClr val="002060"/>
              </a:solidFill>
            </a:endParaRPr>
          </a:p>
          <a:p>
            <a:pPr lvl="0">
              <a:buFont typeface="Wingdings" pitchFamily="2" charset="2"/>
              <a:buChar char="§"/>
            </a:pPr>
            <a:endParaRPr lang="ru-RU" b="1" dirty="0" smtClean="0">
              <a:solidFill>
                <a:srgbClr val="002060"/>
              </a:solidFill>
            </a:endParaRPr>
          </a:p>
          <a:p>
            <a:pPr lvl="0" algn="ctr">
              <a:lnSpc>
                <a:spcPts val="24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проектная деятельность (моделирование)</a:t>
            </a:r>
          </a:p>
          <a:p>
            <a:pPr lvl="0" algn="ctr">
              <a:lnSpc>
                <a:spcPts val="24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кейс-технология</a:t>
            </a:r>
          </a:p>
          <a:p>
            <a:pPr lvl="0" algn="ctr">
              <a:lnSpc>
                <a:spcPts val="24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организационно-деятельностные игры</a:t>
            </a:r>
          </a:p>
          <a:p>
            <a:pPr lvl="0" algn="ctr">
              <a:lnSpc>
                <a:spcPts val="24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коучинг (система тренировок и коммуникативных воздействий), </a:t>
            </a:r>
          </a:p>
          <a:p>
            <a:pPr lvl="0" algn="ctr">
              <a:lnSpc>
                <a:spcPts val="24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консалтинг или консультирование, </a:t>
            </a:r>
          </a:p>
          <a:p>
            <a:pPr lvl="0" algn="ctr">
              <a:lnSpc>
                <a:spcPts val="24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тьюторство в андрогогике (обучении взрослых), </a:t>
            </a:r>
          </a:p>
          <a:p>
            <a:pPr lvl="0" algn="ctr">
              <a:lnSpc>
                <a:spcPts val="24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технология партнерства (парной работы), </a:t>
            </a:r>
          </a:p>
          <a:p>
            <a:pPr lvl="0" algn="ctr">
              <a:lnSpc>
                <a:spcPts val="24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технология модерации (ведения групповой дискуссии)</a:t>
            </a:r>
          </a:p>
          <a:p>
            <a:pPr lvl="0" algn="ctr">
              <a:lnSpc>
                <a:spcPts val="24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технология «аквариума» (внутрикафедральной закрытой деятельности и защиты идей, коррекции)</a:t>
            </a:r>
          </a:p>
          <a:p>
            <a:pPr lvl="0" algn="ctr">
              <a:lnSpc>
                <a:spcPts val="24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технология открытого образовательного пространства (образовательный маркетинг, социальное партнерство, методический экспорт)</a:t>
            </a:r>
          </a:p>
          <a:p>
            <a:pPr algn="just"/>
            <a:endParaRPr lang="ru-RU" b="1" dirty="0" smtClean="0">
              <a:solidFill>
                <a:srgbClr val="002060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3073" name="Picture 1" descr="C:\Documents and Settings\Admin\Мои документы\Мои рисунки\Мои рисунки\Z4YE2CA2A6WQPCAT2Q483CAWL5TZGCATTCY08CAFNMRHSCAK42TDTCA2JI16VCAJQI6CQCAQQETG0CAG1VXEPCAC8Q3QLCAGZKPK3CAYSOAIQCA5KWMUNCA6X4R6PCACAWCO2CAZ8X0SDCAB7LFL5CABZY0Z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5214950"/>
            <a:ext cx="1274299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Технологии </a:t>
            </a:r>
            <a:br>
              <a:rPr lang="ru-RU" dirty="0" smtClean="0"/>
            </a:br>
            <a:r>
              <a:rPr lang="ru-RU" dirty="0" smtClean="0"/>
              <a:t>управления персоналом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1071546"/>
            <a:ext cx="8501122" cy="5286412"/>
          </a:xfrm>
          <a:prstGeom prst="roundRect">
            <a:avLst>
              <a:gd name="adj" fmla="val 15153"/>
            </a:avLst>
          </a:prstGeom>
          <a:solidFill>
            <a:schemeClr val="accent1">
              <a:lumMod val="40000"/>
              <a:lumOff val="6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Font typeface="Wingdings" pitchFamily="2" charset="2"/>
              <a:buChar char="§"/>
            </a:pPr>
            <a:endParaRPr lang="ru-RU" b="1" dirty="0" smtClean="0">
              <a:solidFill>
                <a:srgbClr val="002060"/>
              </a:solidFill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 err="1" smtClean="0">
                <a:solidFill>
                  <a:srgbClr val="002060"/>
                </a:solidFill>
              </a:rPr>
              <a:t>Опросник</a:t>
            </a:r>
            <a:r>
              <a:rPr lang="ru-RU" sz="1600" b="1" dirty="0" smtClean="0">
                <a:solidFill>
                  <a:srgbClr val="002060"/>
                </a:solidFill>
              </a:rPr>
              <a:t> «Психологический климат» (Приложение 5,6)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 err="1" smtClean="0">
                <a:solidFill>
                  <a:srgbClr val="002060"/>
                </a:solidFill>
              </a:rPr>
              <a:t>Опросник</a:t>
            </a:r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 err="1" smtClean="0">
                <a:solidFill>
                  <a:srgbClr val="002060"/>
                </a:solidFill>
              </a:rPr>
              <a:t>Маслоу</a:t>
            </a:r>
            <a:r>
              <a:rPr lang="ru-RU" sz="1600" b="1" dirty="0" smtClean="0">
                <a:solidFill>
                  <a:srgbClr val="002060"/>
                </a:solidFill>
              </a:rPr>
              <a:t> (Пирамида потребностей и </a:t>
            </a:r>
            <a:r>
              <a:rPr lang="ru-RU" sz="1600" b="1" dirty="0" err="1" smtClean="0">
                <a:solidFill>
                  <a:srgbClr val="002060"/>
                </a:solidFill>
              </a:rPr>
              <a:t>метамотивы</a:t>
            </a:r>
            <a:r>
              <a:rPr lang="ru-RU" sz="1600" b="1" dirty="0" smtClean="0">
                <a:solidFill>
                  <a:srgbClr val="002060"/>
                </a:solidFill>
              </a:rPr>
              <a:t>)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 smtClean="0">
                <a:solidFill>
                  <a:srgbClr val="002060"/>
                </a:solidFill>
              </a:rPr>
              <a:t>Карта самоаудита профессионального стандарта (По В.Д. </a:t>
            </a:r>
            <a:r>
              <a:rPr lang="ru-RU" sz="1600" b="1" dirty="0" err="1" smtClean="0">
                <a:solidFill>
                  <a:srgbClr val="002060"/>
                </a:solidFill>
              </a:rPr>
              <a:t>Шадрикову</a:t>
            </a:r>
            <a:r>
              <a:rPr lang="ru-RU" sz="1600" b="1" dirty="0" smtClean="0">
                <a:solidFill>
                  <a:srgbClr val="002060"/>
                </a:solidFill>
              </a:rPr>
              <a:t>)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 err="1" smtClean="0">
                <a:solidFill>
                  <a:srgbClr val="002060"/>
                </a:solidFill>
              </a:rPr>
              <a:t>Опросник</a:t>
            </a:r>
            <a:r>
              <a:rPr lang="ru-RU" sz="1600" b="1" dirty="0" smtClean="0">
                <a:solidFill>
                  <a:srgbClr val="002060"/>
                </a:solidFill>
              </a:rPr>
              <a:t> молодого специалиста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 smtClean="0">
                <a:solidFill>
                  <a:srgbClr val="002060"/>
                </a:solidFill>
              </a:rPr>
              <a:t>Анкета "Определение затруднений педагогов при организации учебного процесса" (Приложение 7)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 smtClean="0">
                <a:solidFill>
                  <a:srgbClr val="002060"/>
                </a:solidFill>
              </a:rPr>
              <a:t>Анкета "Выявление затруднений учителя при осуществлении воспитательного процесса" (Приложение 7)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 smtClean="0">
                <a:solidFill>
                  <a:srgbClr val="002060"/>
                </a:solidFill>
              </a:rPr>
              <a:t>Анкета «Готовность к инновационной деятельности», «Барьеры, препятствующие освоению инноваций»  (Приложение 7)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 smtClean="0">
                <a:solidFill>
                  <a:srgbClr val="002060"/>
                </a:solidFill>
              </a:rPr>
              <a:t>Анкета «Мотивационная готовность педагогического коллектива к освоению новшеств», «Диагностики мотивационной среды»  (Приложение 7)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 smtClean="0">
                <a:solidFill>
                  <a:srgbClr val="002060"/>
                </a:solidFill>
              </a:rPr>
              <a:t>Анкета «Определение уровня новаторства учителей в школьном коллективе» (Приложение 7)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 smtClean="0">
                <a:solidFill>
                  <a:srgbClr val="002060"/>
                </a:solidFill>
              </a:rPr>
              <a:t>Методика "Определение индивидуальных </a:t>
            </a:r>
            <a:r>
              <a:rPr lang="ru-RU" sz="1600" b="1" dirty="0" err="1" smtClean="0">
                <a:solidFill>
                  <a:srgbClr val="002060"/>
                </a:solidFill>
              </a:rPr>
              <a:t>копинг-стратегий</a:t>
            </a:r>
            <a:r>
              <a:rPr lang="ru-RU" sz="1600" b="1" dirty="0" smtClean="0">
                <a:solidFill>
                  <a:srgbClr val="002060"/>
                </a:solidFill>
              </a:rPr>
              <a:t>" Э. </a:t>
            </a:r>
            <a:r>
              <a:rPr lang="ru-RU" sz="1600" b="1" dirty="0" err="1" smtClean="0">
                <a:solidFill>
                  <a:srgbClr val="002060"/>
                </a:solidFill>
              </a:rPr>
              <a:t>Хайма</a:t>
            </a:r>
            <a:r>
              <a:rPr lang="ru-RU" sz="1600" b="1" dirty="0" smtClean="0">
                <a:solidFill>
                  <a:srgbClr val="002060"/>
                </a:solidFill>
              </a:rPr>
              <a:t> (выход из трудных, стрессовых ситуаций, </a:t>
            </a:r>
            <a:r>
              <a:rPr lang="ru-RU" sz="1600" b="1" dirty="0" err="1" smtClean="0">
                <a:solidFill>
                  <a:srgbClr val="002060"/>
                </a:solidFill>
              </a:rPr>
              <a:t>эмоц</a:t>
            </a:r>
            <a:r>
              <a:rPr lang="ru-RU" sz="1600" b="1" dirty="0" smtClean="0">
                <a:solidFill>
                  <a:srgbClr val="002060"/>
                </a:solidFill>
              </a:rPr>
              <a:t>. устойчивость, Приложение 8)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 smtClean="0">
                <a:solidFill>
                  <a:srgbClr val="002060"/>
                </a:solidFill>
              </a:rPr>
              <a:t>Методика "Диагностика иррациональных установок" А. Эллиса (отношение к себе, людям, уровень </a:t>
            </a:r>
            <a:r>
              <a:rPr lang="ru-RU" sz="1600" b="1" dirty="0" err="1" smtClean="0">
                <a:solidFill>
                  <a:srgbClr val="002060"/>
                </a:solidFill>
              </a:rPr>
              <a:t>стрессоустойчивости</a:t>
            </a:r>
            <a:r>
              <a:rPr lang="ru-RU" sz="1600" b="1" dirty="0" smtClean="0">
                <a:solidFill>
                  <a:srgbClr val="002060"/>
                </a:solidFill>
              </a:rPr>
              <a:t>, Приложение 8)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Documents and Settings\Admin\Мои документы\Мои рисунки\Мои рисунки\U71LLCAGL63PTCAZZZS1OCAPR3ASFCAV8NHDOCAWZWACRCA5KA99JCAVMZ7YOCABTG7RBCAMS2LEJCAYBNEM5CAOTU4WZCAN6ANSTCAQEXSYYCABGLE2FCA369KZPCA3ROG4LCATFCBY5CAWGDD4KCAO4S6M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5357802"/>
            <a:ext cx="1643074" cy="15001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Изучение психолого-педагогических особенностей персонала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500174"/>
            <a:ext cx="8501122" cy="4286280"/>
          </a:xfrm>
          <a:prstGeom prst="roundRect">
            <a:avLst>
              <a:gd name="adj" fmla="val 15153"/>
            </a:avLst>
          </a:prstGeom>
          <a:solidFill>
            <a:schemeClr val="accent1">
              <a:lumMod val="40000"/>
              <a:lumOff val="6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Font typeface="Wingdings" pitchFamily="2" charset="2"/>
              <a:buChar char="§"/>
            </a:pPr>
            <a:endParaRPr lang="ru-RU" b="1" dirty="0" smtClean="0">
              <a:solidFill>
                <a:srgbClr val="002060"/>
              </a:solidFill>
            </a:endParaRPr>
          </a:p>
          <a:p>
            <a:pPr marL="342900" lvl="0" indent="-342900" algn="just">
              <a:lnSpc>
                <a:spcPts val="2300"/>
              </a:lnSpc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Определение уровней </a:t>
            </a:r>
            <a:r>
              <a:rPr lang="ru-RU" b="1" dirty="0" err="1" smtClean="0">
                <a:solidFill>
                  <a:srgbClr val="002060"/>
                </a:solidFill>
              </a:rPr>
              <a:t>оргкультуры</a:t>
            </a:r>
            <a:r>
              <a:rPr lang="ru-RU" b="1" dirty="0" smtClean="0">
                <a:solidFill>
                  <a:srgbClr val="002060"/>
                </a:solidFill>
              </a:rPr>
              <a:t> и технология изменения профиля </a:t>
            </a:r>
            <a:r>
              <a:rPr lang="ru-RU" b="1" dirty="0" err="1" smtClean="0">
                <a:solidFill>
                  <a:srgbClr val="002060"/>
                </a:solidFill>
              </a:rPr>
              <a:t>оргкультуры</a:t>
            </a:r>
            <a:r>
              <a:rPr lang="ru-RU" b="1" dirty="0" smtClean="0">
                <a:solidFill>
                  <a:srgbClr val="002060"/>
                </a:solidFill>
              </a:rPr>
              <a:t> на предпочтительный (Приложение, стр. 73 № 3 2011г. Справочник зам директора)</a:t>
            </a:r>
          </a:p>
          <a:p>
            <a:pPr marL="342900" lvl="0" indent="-342900" algn="just">
              <a:lnSpc>
                <a:spcPts val="2300"/>
              </a:lnSpc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Выявление лидерских качеств персонала (Приложение 9)</a:t>
            </a:r>
          </a:p>
          <a:p>
            <a:pPr marL="342900" lvl="0" indent="-342900" algn="just">
              <a:lnSpc>
                <a:spcPts val="2300"/>
              </a:lnSpc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Определение уровней зрелости сотрудников (Приложение 1)</a:t>
            </a:r>
          </a:p>
          <a:p>
            <a:pPr marL="342900" lvl="0" indent="-342900" algn="just">
              <a:lnSpc>
                <a:spcPts val="2300"/>
              </a:lnSpc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Преодоление социальной лени (Приложение 10)</a:t>
            </a:r>
          </a:p>
          <a:p>
            <a:pPr marL="342900" lvl="0" indent="-342900" algn="just">
              <a:lnSpc>
                <a:spcPts val="2300"/>
              </a:lnSpc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Преодоление страха сотрудников (Приложение 11)</a:t>
            </a:r>
          </a:p>
          <a:p>
            <a:pPr marL="342900" lvl="0" indent="-342900" algn="just">
              <a:lnSpc>
                <a:spcPts val="2300"/>
              </a:lnSpc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Изучение особенностей временных команд  (Приложение 12)</a:t>
            </a:r>
          </a:p>
          <a:p>
            <a:pPr marL="342900" lvl="0" indent="-342900" algn="just">
              <a:lnSpc>
                <a:spcPts val="2300"/>
              </a:lnSpc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Управление группами (Приложение 13)</a:t>
            </a:r>
          </a:p>
          <a:p>
            <a:pPr marL="342900" lvl="0" indent="-342900" algn="just">
              <a:lnSpc>
                <a:spcPts val="2300"/>
              </a:lnSpc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Методика выявления уровня развития коллектива (Приложение 16)</a:t>
            </a:r>
          </a:p>
          <a:p>
            <a:pPr marL="342900" lvl="0" indent="-342900" algn="just">
              <a:lnSpc>
                <a:spcPts val="2300"/>
              </a:lnSpc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Комплект анкет на выявление уровня удовлетворенности персонала лицея условиями и качеством труда (Приложение 17)</a:t>
            </a:r>
          </a:p>
          <a:p>
            <a:pPr algn="ctr"/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Ключевые факторы успеха 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7111" name="AutoShape 71"/>
          <p:cNvSpPr>
            <a:spLocks noChangeArrowheads="1"/>
          </p:cNvSpPr>
          <p:nvPr/>
        </p:nvSpPr>
        <p:spPr bwMode="gray">
          <a:xfrm>
            <a:off x="2339752" y="1916832"/>
            <a:ext cx="4896544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tint val="2117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12700" algn="ctr">
            <a:solidFill>
              <a:schemeClr val="accent2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87113" name="Text Box 73"/>
          <p:cNvSpPr txBox="1">
            <a:spLocks noChangeArrowheads="1"/>
          </p:cNvSpPr>
          <p:nvPr/>
        </p:nvSpPr>
        <p:spPr bwMode="gray">
          <a:xfrm>
            <a:off x="2339752" y="1988840"/>
            <a:ext cx="504056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/>
              <a:t>овладение современными технологиями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87116" name="AutoShape 76"/>
          <p:cNvSpPr>
            <a:spLocks noChangeArrowheads="1"/>
          </p:cNvSpPr>
          <p:nvPr/>
        </p:nvSpPr>
        <p:spPr bwMode="gray">
          <a:xfrm>
            <a:off x="1714480" y="2633663"/>
            <a:ext cx="6215106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tint val="21176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12700" algn="ctr">
            <a:solidFill>
              <a:schemeClr val="folHlink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87118" name="Text Box 78"/>
          <p:cNvSpPr txBox="1">
            <a:spLocks noChangeArrowheads="1"/>
          </p:cNvSpPr>
          <p:nvPr/>
        </p:nvSpPr>
        <p:spPr bwMode="gray">
          <a:xfrm>
            <a:off x="1691680" y="2689225"/>
            <a:ext cx="6192688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/>
              <a:t>разработка инновационных образовательных услуг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87121" name="AutoShape 81"/>
          <p:cNvSpPr>
            <a:spLocks noChangeArrowheads="1"/>
          </p:cNvSpPr>
          <p:nvPr/>
        </p:nvSpPr>
        <p:spPr bwMode="gray">
          <a:xfrm>
            <a:off x="2051720" y="3429000"/>
            <a:ext cx="5806428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2">
                  <a:gamma/>
                  <a:tint val="21176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12700" algn="ctr">
            <a:solidFill>
              <a:schemeClr val="bg2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87123" name="Text Box 83"/>
          <p:cNvSpPr txBox="1">
            <a:spLocks noChangeArrowheads="1"/>
          </p:cNvSpPr>
          <p:nvPr/>
        </p:nvSpPr>
        <p:spPr bwMode="gray">
          <a:xfrm>
            <a:off x="1907704" y="3451225"/>
            <a:ext cx="597666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/>
              <a:t>постоянный приток квалифицированных кадров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87130" name="AutoShape 90"/>
          <p:cNvSpPr>
            <a:spLocks noChangeArrowheads="1"/>
          </p:cNvSpPr>
          <p:nvPr/>
        </p:nvSpPr>
        <p:spPr bwMode="gray">
          <a:xfrm>
            <a:off x="1619672" y="4191000"/>
            <a:ext cx="6768752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tint val="2117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12700" algn="ctr">
            <a:solidFill>
              <a:schemeClr val="accent2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87131" name="Text Box 91"/>
          <p:cNvSpPr txBox="1">
            <a:spLocks noChangeArrowheads="1"/>
          </p:cNvSpPr>
          <p:nvPr/>
        </p:nvSpPr>
        <p:spPr bwMode="gray">
          <a:xfrm>
            <a:off x="1619672" y="4246563"/>
            <a:ext cx="684076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/>
              <a:t>высокое качество предлагаемых образовательных услуг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87132" name="AutoShape 92"/>
          <p:cNvSpPr>
            <a:spLocks noChangeArrowheads="1"/>
          </p:cNvSpPr>
          <p:nvPr/>
        </p:nvSpPr>
        <p:spPr bwMode="gray">
          <a:xfrm>
            <a:off x="2123728" y="4953000"/>
            <a:ext cx="5591544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tint val="21176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12700" algn="ctr">
            <a:solidFill>
              <a:schemeClr val="folHlink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87133" name="Text Box 93"/>
          <p:cNvSpPr txBox="1">
            <a:spLocks noChangeArrowheads="1"/>
          </p:cNvSpPr>
          <p:nvPr/>
        </p:nvSpPr>
        <p:spPr bwMode="gray">
          <a:xfrm>
            <a:off x="2123728" y="5008563"/>
            <a:ext cx="5544616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/>
              <a:t>высокая квалификация всего персонала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5" name="AutoShape 81"/>
          <p:cNvSpPr>
            <a:spLocks noChangeArrowheads="1"/>
          </p:cNvSpPr>
          <p:nvPr/>
        </p:nvSpPr>
        <p:spPr bwMode="gray">
          <a:xfrm>
            <a:off x="1428728" y="5661248"/>
            <a:ext cx="6858048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2">
                  <a:gamma/>
                  <a:tint val="21176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12700" algn="ctr">
            <a:solidFill>
              <a:schemeClr val="bg2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Text Box 83"/>
          <p:cNvSpPr txBox="1">
            <a:spLocks noChangeArrowheads="1"/>
          </p:cNvSpPr>
          <p:nvPr/>
        </p:nvSpPr>
        <p:spPr bwMode="gray">
          <a:xfrm>
            <a:off x="1331640" y="5733256"/>
            <a:ext cx="705678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/>
              <a:t>широкий выбор дополнительных образовательных услуг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7" name="AutoShape 81"/>
          <p:cNvSpPr>
            <a:spLocks noChangeArrowheads="1"/>
          </p:cNvSpPr>
          <p:nvPr/>
        </p:nvSpPr>
        <p:spPr bwMode="gray">
          <a:xfrm>
            <a:off x="1907704" y="1124744"/>
            <a:ext cx="5616624" cy="60121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2">
                  <a:gamma/>
                  <a:tint val="21176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12700" algn="ctr">
            <a:solidFill>
              <a:schemeClr val="bg2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Text Box 73"/>
          <p:cNvSpPr txBox="1">
            <a:spLocks noChangeArrowheads="1"/>
          </p:cNvSpPr>
          <p:nvPr/>
        </p:nvSpPr>
        <p:spPr bwMode="gray">
          <a:xfrm>
            <a:off x="1907704" y="1124744"/>
            <a:ext cx="561662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/>
              <a:t>быстрая реакция на изменение внешних запросов общества и государства</a:t>
            </a:r>
            <a:endParaRPr lang="en-US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 descr="C:\Documents and Settings\Admin\Мои документы\Мои рисунки\school05-1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785794"/>
            <a:ext cx="2071702" cy="1270043"/>
          </a:xfrm>
          <a:prstGeom prst="rect">
            <a:avLst/>
          </a:prstGeom>
          <a:noFill/>
        </p:spPr>
      </p:pic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и эффекты программы</a:t>
            </a:r>
            <a:endParaRPr lang="en-US" sz="1600" dirty="0"/>
          </a:p>
        </p:txBody>
      </p:sp>
      <p:sp>
        <p:nvSpPr>
          <p:cNvPr id="69635" name="AutoShape 3"/>
          <p:cNvSpPr>
            <a:spLocks noChangeArrowheads="1"/>
          </p:cNvSpPr>
          <p:nvPr/>
        </p:nvSpPr>
        <p:spPr bwMode="auto">
          <a:xfrm>
            <a:off x="4143372" y="1928802"/>
            <a:ext cx="4786346" cy="4572032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auto">
          <a:xfrm>
            <a:off x="285720" y="1928802"/>
            <a:ext cx="3786214" cy="4572032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357158" y="2000240"/>
            <a:ext cx="3857652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000" b="1" dirty="0" smtClean="0">
                <a:solidFill>
                  <a:srgbClr val="FF0000"/>
                </a:solidFill>
              </a:rPr>
              <a:t>Ожидаемый результат</a:t>
            </a:r>
          </a:p>
          <a:p>
            <a:pPr>
              <a:buFont typeface="Wingdings" pitchFamily="2" charset="2"/>
              <a:buChar char="ü"/>
            </a:pPr>
            <a:r>
              <a:rPr lang="ru-RU" sz="1400" b="1" dirty="0" smtClean="0"/>
              <a:t>повысится уровень мировоззренческого, общекультурного развития и профессиональной компетентности педагогов;</a:t>
            </a:r>
            <a:endParaRPr lang="ru-RU" sz="1400" b="1" dirty="0" smtClean="0">
              <a:solidFill>
                <a:srgbClr val="0070C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sz="1500" b="1" dirty="0" smtClean="0">
                <a:solidFill>
                  <a:srgbClr val="0070C0"/>
                </a:solidFill>
              </a:rPr>
              <a:t>вырастет число вовлеченных в инновации педагогов;</a:t>
            </a:r>
          </a:p>
          <a:p>
            <a:pPr lvl="0">
              <a:buFont typeface="Wingdings" pitchFamily="2" charset="2"/>
              <a:buChar char="ü"/>
            </a:pPr>
            <a:r>
              <a:rPr lang="ru-RU" sz="1500" b="1" dirty="0" smtClean="0">
                <a:solidFill>
                  <a:srgbClr val="00B050"/>
                </a:solidFill>
              </a:rPr>
              <a:t>произойдут  личностные, профессиональные изменения:</a:t>
            </a:r>
          </a:p>
          <a:p>
            <a:pPr lvl="0">
              <a:buFont typeface="Wingdings" pitchFamily="2" charset="2"/>
              <a:buChar char="ü"/>
            </a:pPr>
            <a:r>
              <a:rPr lang="ru-RU" sz="1500" b="1" dirty="0" smtClean="0">
                <a:solidFill>
                  <a:srgbClr val="00B050"/>
                </a:solidFill>
              </a:rPr>
              <a:t>возрастет самооценка педагогов, уровень саморефлексии, способность к самоанализу, готовность работать в инновационном режиме;</a:t>
            </a:r>
          </a:p>
          <a:p>
            <a:pPr lvl="0">
              <a:buFont typeface="Wingdings" pitchFamily="2" charset="2"/>
              <a:buChar char="ü"/>
            </a:pPr>
            <a:r>
              <a:rPr lang="ru-RU" sz="1500" b="1" dirty="0" smtClean="0">
                <a:solidFill>
                  <a:srgbClr val="7030A0"/>
                </a:solidFill>
              </a:rPr>
              <a:t>изменится статус педагогов лицея в профессиональном сообществе, т.к. их достижения станут достоянием коллег.</a:t>
            </a:r>
          </a:p>
          <a:p>
            <a:pPr eaLnBrk="0" hangingPunct="0">
              <a:buFont typeface="Wingdings" pitchFamily="2" charset="2"/>
              <a:buChar char="ü"/>
            </a:pPr>
            <a:endParaRPr lang="en-US" sz="1500" dirty="0">
              <a:solidFill>
                <a:srgbClr val="000000"/>
              </a:solidFill>
            </a:endParaRPr>
          </a:p>
        </p:txBody>
      </p:sp>
      <p:sp>
        <p:nvSpPr>
          <p:cNvPr id="69639" name="Freeform 7"/>
          <p:cNvSpPr>
            <a:spLocks/>
          </p:cNvSpPr>
          <p:nvPr/>
        </p:nvSpPr>
        <p:spPr bwMode="gray">
          <a:xfrm rot="14619849">
            <a:off x="5805702" y="773778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640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641" name="Freeform 9"/>
          <p:cNvSpPr>
            <a:spLocks/>
          </p:cNvSpPr>
          <p:nvPr/>
        </p:nvSpPr>
        <p:spPr bwMode="gray">
          <a:xfrm rot="6717437" flipH="1">
            <a:off x="2721781" y="744620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9651" name="Text Box 19"/>
          <p:cNvSpPr txBox="1">
            <a:spLocks noChangeArrowheads="1"/>
          </p:cNvSpPr>
          <p:nvPr/>
        </p:nvSpPr>
        <p:spPr bwMode="auto">
          <a:xfrm>
            <a:off x="4214810" y="2000240"/>
            <a:ext cx="4643470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000" b="1" dirty="0" smtClean="0">
                <a:solidFill>
                  <a:srgbClr val="FF0000"/>
                </a:solidFill>
              </a:rPr>
              <a:t>Критерии и показатели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0070C0"/>
                </a:solidFill>
              </a:rPr>
              <a:t>Сохранение числа методических мероприятий, инновационных событий лицея, обеспечивающих качественный профессиональный рост персонала.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0070C0"/>
                </a:solidFill>
              </a:rPr>
              <a:t>Увеличение числа индивидуальных  траекторий в методической деятельности педагогов</a:t>
            </a:r>
            <a:r>
              <a:rPr lang="ru-RU" sz="1200" b="1" dirty="0" smtClean="0"/>
              <a:t>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0070C0"/>
                </a:solidFill>
              </a:rPr>
              <a:t>Рост числа вовлеченных в инновации педагогов.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0070C0"/>
                </a:solidFill>
              </a:rPr>
              <a:t>Увеличение числа участий в образовательных событиях разного уровня.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00B050"/>
                </a:solidFill>
              </a:rPr>
              <a:t>Рост самооценки педагогов, уровня саморефлексии, способности к самоанализу, готовности работать в инновационном режиме (по анкетам).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00B050"/>
                </a:solidFill>
              </a:rPr>
              <a:t>Увеличение числа педагогов, аттестовавшихся на первую и высшую квалификационную категорию.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7030A0"/>
                </a:solidFill>
              </a:rPr>
              <a:t>Высокая независимая оценка  качества услуг на соответствие современным требованиям.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7030A0"/>
                </a:solidFill>
              </a:rPr>
              <a:t>Высокий процент удовлетворенности педагогов условиями и качеством труда.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7030A0"/>
                </a:solidFill>
              </a:rPr>
              <a:t>Высокий процент удовлетворенности заказчиков и потребителей образовательных услуг.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7030A0"/>
                </a:solidFill>
              </a:rPr>
              <a:t>Показатель влияния на эффективность программы: Рост уровня сформированности ключевых компетенций   обучающихся</a:t>
            </a:r>
          </a:p>
          <a:p>
            <a:pPr algn="just" eaLnBrk="0" hangingPunct="0"/>
            <a:endParaRPr lang="ru-RU" sz="1200" b="1" dirty="0" smtClean="0"/>
          </a:p>
          <a:p>
            <a:pPr algn="ctr" eaLnBrk="0" hangingPunct="0"/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0000"/>
                </a:solidFill>
              </a:rPr>
              <a:t>Риски и ограничения 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при реализации программы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500174"/>
            <a:ext cx="8501122" cy="4929222"/>
          </a:xfrm>
          <a:prstGeom prst="roundRect">
            <a:avLst>
              <a:gd name="adj" fmla="val 15153"/>
            </a:avLst>
          </a:prstGeom>
          <a:solidFill>
            <a:schemeClr val="accent1">
              <a:lumMod val="40000"/>
              <a:lumOff val="6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Font typeface="Wingdings" pitchFamily="2" charset="2"/>
              <a:buChar char="§"/>
            </a:pPr>
            <a:endParaRPr lang="ru-RU" b="1" dirty="0" smtClean="0">
              <a:solidFill>
                <a:srgbClr val="002060"/>
              </a:solidFill>
            </a:endParaRPr>
          </a:p>
          <a:p>
            <a:pPr lvl="0"/>
            <a:r>
              <a:rPr lang="ru-RU" sz="3200" b="1" dirty="0" smtClean="0">
                <a:solidFill>
                  <a:srgbClr val="002060"/>
                </a:solidFill>
              </a:rPr>
              <a:t>Интеллектуальные </a:t>
            </a:r>
          </a:p>
          <a:p>
            <a:pPr lvl="0"/>
            <a:r>
              <a:rPr lang="ru-RU" sz="3200" b="1" dirty="0" smtClean="0">
                <a:solidFill>
                  <a:srgbClr val="002060"/>
                </a:solidFill>
              </a:rPr>
              <a:t>Мотивационные </a:t>
            </a:r>
          </a:p>
          <a:p>
            <a:pPr lvl="0"/>
            <a:r>
              <a:rPr lang="ru-RU" sz="3200" b="1" dirty="0" smtClean="0">
                <a:solidFill>
                  <a:srgbClr val="002060"/>
                </a:solidFill>
              </a:rPr>
              <a:t>Организационные</a:t>
            </a:r>
          </a:p>
          <a:p>
            <a:pPr lvl="0"/>
            <a:r>
              <a:rPr lang="ru-RU" sz="3200" b="1" dirty="0" smtClean="0">
                <a:solidFill>
                  <a:srgbClr val="002060"/>
                </a:solidFill>
              </a:rPr>
              <a:t>Методические</a:t>
            </a:r>
          </a:p>
          <a:p>
            <a:pPr lvl="0"/>
            <a:r>
              <a:rPr lang="ru-RU" sz="3200" b="1" dirty="0" smtClean="0">
                <a:solidFill>
                  <a:srgbClr val="002060"/>
                </a:solidFill>
              </a:rPr>
              <a:t>Кадровые</a:t>
            </a:r>
          </a:p>
          <a:p>
            <a:pPr lvl="0"/>
            <a:r>
              <a:rPr lang="ru-RU" sz="3200" b="1" dirty="0" smtClean="0">
                <a:solidFill>
                  <a:srgbClr val="002060"/>
                </a:solidFill>
              </a:rPr>
              <a:t>Материально-технические</a:t>
            </a:r>
          </a:p>
          <a:p>
            <a:pPr lvl="0"/>
            <a:r>
              <a:rPr lang="ru-RU" sz="3200" b="1" dirty="0" smtClean="0">
                <a:solidFill>
                  <a:srgbClr val="002060"/>
                </a:solidFill>
              </a:rPr>
              <a:t>Инфраструктурные</a:t>
            </a:r>
          </a:p>
          <a:p>
            <a:pPr lvl="0"/>
            <a:r>
              <a:rPr lang="ru-RU" sz="3200" b="1" dirty="0" smtClean="0">
                <a:solidFill>
                  <a:srgbClr val="002060"/>
                </a:solidFill>
              </a:rPr>
              <a:t>Финансовые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pPr marL="342900" lvl="0" indent="-342900" algn="just">
              <a:lnSpc>
                <a:spcPts val="2300"/>
              </a:lnSpc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/>
            <a:endParaRPr lang="ru-RU" sz="2000" dirty="0"/>
          </a:p>
        </p:txBody>
      </p:sp>
      <p:pic>
        <p:nvPicPr>
          <p:cNvPr id="60418" name="Picture 2" descr="C:\Documents and Settings\Admin\Мои документы\Мои рисунки\Мои рисунки\шах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2928934"/>
            <a:ext cx="1500198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 descr="C:\Documents and Settings\Admin\Мои документы\Мои рисунки\Мои рисунки\Q96P3CA0X1W3KCAQTA5CUCAM894JUCATB6WKLCAMJXOQXCAKCHJQMCAMIC4JBCAKDFZK6CAHESSTCCAGJID24CANVGQNECARJSMRLCAA9W691CAQ355RACA5OW9P0CAWCE072CAHRFQDICAXEPCV8CA5CY6Z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4071942"/>
            <a:ext cx="1906794" cy="1500198"/>
          </a:xfrm>
          <a:prstGeom prst="rect">
            <a:avLst/>
          </a:prstGeom>
          <a:noFill/>
        </p:spPr>
      </p:pic>
      <p:sp>
        <p:nvSpPr>
          <p:cNvPr id="30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Company Logo</a:t>
            </a:r>
          </a:p>
        </p:txBody>
      </p:sp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Строим школьную модель комплексной оценки персонала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5235" name="Freeform 3"/>
          <p:cNvSpPr>
            <a:spLocks noEditPoints="1"/>
          </p:cNvSpPr>
          <p:nvPr/>
        </p:nvSpPr>
        <p:spPr bwMode="gray">
          <a:xfrm>
            <a:off x="1143000" y="1981200"/>
            <a:ext cx="5943600" cy="4038600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accent1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rgbClr val="C1D1D3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95266" name="Oval 34"/>
          <p:cNvSpPr>
            <a:spLocks noChangeArrowheads="1"/>
          </p:cNvSpPr>
          <p:nvPr/>
        </p:nvSpPr>
        <p:spPr bwMode="gray">
          <a:xfrm rot="-723406">
            <a:off x="3240088" y="4972050"/>
            <a:ext cx="1438275" cy="666750"/>
          </a:xfrm>
          <a:prstGeom prst="ellipse">
            <a:avLst/>
          </a:prstGeom>
          <a:solidFill>
            <a:srgbClr val="0F2145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5267" name="Oval 35"/>
          <p:cNvSpPr>
            <a:spLocks noChangeArrowheads="1"/>
          </p:cNvSpPr>
          <p:nvPr/>
        </p:nvSpPr>
        <p:spPr bwMode="gray">
          <a:xfrm>
            <a:off x="3171825" y="3752850"/>
            <a:ext cx="1704975" cy="170656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95268" name="Oval 36"/>
          <p:cNvSpPr>
            <a:spLocks noChangeArrowheads="1"/>
          </p:cNvSpPr>
          <p:nvPr/>
        </p:nvSpPr>
        <p:spPr bwMode="gray">
          <a:xfrm>
            <a:off x="3192463" y="3762375"/>
            <a:ext cx="1665287" cy="16637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95269" name="Oval 37"/>
          <p:cNvSpPr>
            <a:spLocks noChangeArrowheads="1"/>
          </p:cNvSpPr>
          <p:nvPr/>
        </p:nvSpPr>
        <p:spPr bwMode="gray">
          <a:xfrm>
            <a:off x="3209925" y="3778250"/>
            <a:ext cx="1584325" cy="155575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95270" name="Oval 38"/>
          <p:cNvSpPr>
            <a:spLocks noChangeArrowheads="1"/>
          </p:cNvSpPr>
          <p:nvPr/>
        </p:nvSpPr>
        <p:spPr bwMode="gray">
          <a:xfrm>
            <a:off x="3302000" y="3822700"/>
            <a:ext cx="1409700" cy="126206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95271" name="Text Box 39"/>
          <p:cNvSpPr txBox="1">
            <a:spLocks noChangeArrowheads="1"/>
          </p:cNvSpPr>
          <p:nvPr/>
        </p:nvSpPr>
        <p:spPr bwMode="gray">
          <a:xfrm>
            <a:off x="3071802" y="4643446"/>
            <a:ext cx="409060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 smtClean="0"/>
              <a:t>Блок «Оценка результатов труда»</a:t>
            </a:r>
            <a:endParaRPr lang="ru-RU" dirty="0"/>
          </a:p>
        </p:txBody>
      </p:sp>
      <p:sp>
        <p:nvSpPr>
          <p:cNvPr id="95272" name="Oval 40"/>
          <p:cNvSpPr>
            <a:spLocks noChangeArrowheads="1"/>
          </p:cNvSpPr>
          <p:nvPr/>
        </p:nvSpPr>
        <p:spPr bwMode="gray">
          <a:xfrm rot="-772996">
            <a:off x="1397000" y="4362450"/>
            <a:ext cx="1133475" cy="609600"/>
          </a:xfrm>
          <a:prstGeom prst="ellipse">
            <a:avLst/>
          </a:prstGeom>
          <a:solidFill>
            <a:srgbClr val="0F2145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5273" name="Group 41"/>
          <p:cNvGrpSpPr>
            <a:grpSpLocks/>
          </p:cNvGrpSpPr>
          <p:nvPr/>
        </p:nvGrpSpPr>
        <p:grpSpPr bwMode="auto">
          <a:xfrm>
            <a:off x="786494" y="3371851"/>
            <a:ext cx="5756811" cy="1441450"/>
            <a:chOff x="404" y="2112"/>
            <a:chExt cx="3534" cy="860"/>
          </a:xfrm>
        </p:grpSpPr>
        <p:sp>
          <p:nvSpPr>
            <p:cNvPr id="95274" name="Oval 42"/>
            <p:cNvSpPr>
              <a:spLocks noChangeArrowheads="1"/>
            </p:cNvSpPr>
            <p:nvPr/>
          </p:nvSpPr>
          <p:spPr bwMode="gray">
            <a:xfrm>
              <a:off x="732" y="2112"/>
              <a:ext cx="842" cy="86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5275" name="Oval 43"/>
            <p:cNvSpPr>
              <a:spLocks noChangeArrowheads="1"/>
            </p:cNvSpPr>
            <p:nvPr/>
          </p:nvSpPr>
          <p:spPr bwMode="gray">
            <a:xfrm>
              <a:off x="743" y="2117"/>
              <a:ext cx="821" cy="83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5276" name="Oval 44"/>
            <p:cNvSpPr>
              <a:spLocks noChangeArrowheads="1"/>
            </p:cNvSpPr>
            <p:nvPr/>
          </p:nvSpPr>
          <p:spPr bwMode="gray">
            <a:xfrm>
              <a:off x="751" y="2125"/>
              <a:ext cx="781" cy="78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5277" name="Oval 45"/>
            <p:cNvSpPr>
              <a:spLocks noChangeArrowheads="1"/>
            </p:cNvSpPr>
            <p:nvPr/>
          </p:nvSpPr>
          <p:spPr bwMode="gray">
            <a:xfrm>
              <a:off x="795" y="2147"/>
              <a:ext cx="695" cy="63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5278" name="Text Box 46"/>
            <p:cNvSpPr txBox="1">
              <a:spLocks noChangeArrowheads="1"/>
            </p:cNvSpPr>
            <p:nvPr/>
          </p:nvSpPr>
          <p:spPr bwMode="gray">
            <a:xfrm>
              <a:off x="404" y="2189"/>
              <a:ext cx="3534" cy="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b="1" dirty="0" smtClean="0"/>
                <a:t>Блок «Оценка подходов к выполнению работы»</a:t>
              </a:r>
              <a:endParaRPr lang="ru-RU" dirty="0"/>
            </a:p>
          </p:txBody>
        </p:sp>
      </p:grpSp>
      <p:sp>
        <p:nvSpPr>
          <p:cNvPr id="95279" name="Oval 47"/>
          <p:cNvSpPr>
            <a:spLocks noChangeArrowheads="1"/>
          </p:cNvSpPr>
          <p:nvPr/>
        </p:nvSpPr>
        <p:spPr bwMode="gray">
          <a:xfrm>
            <a:off x="1219200" y="2606675"/>
            <a:ext cx="914400" cy="533400"/>
          </a:xfrm>
          <a:prstGeom prst="ellipse">
            <a:avLst/>
          </a:prstGeom>
          <a:solidFill>
            <a:srgbClr val="0F2145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5280" name="Oval 48"/>
          <p:cNvSpPr>
            <a:spLocks noChangeArrowheads="1"/>
          </p:cNvSpPr>
          <p:nvPr/>
        </p:nvSpPr>
        <p:spPr bwMode="gray">
          <a:xfrm>
            <a:off x="1295400" y="2000250"/>
            <a:ext cx="1023938" cy="1023938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95281" name="Oval 49"/>
          <p:cNvSpPr>
            <a:spLocks noChangeArrowheads="1"/>
          </p:cNvSpPr>
          <p:nvPr/>
        </p:nvSpPr>
        <p:spPr bwMode="gray">
          <a:xfrm>
            <a:off x="1308100" y="2005013"/>
            <a:ext cx="1000125" cy="1000125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95282" name="Oval 50"/>
          <p:cNvSpPr>
            <a:spLocks noChangeArrowheads="1"/>
          </p:cNvSpPr>
          <p:nvPr/>
        </p:nvSpPr>
        <p:spPr bwMode="gray">
          <a:xfrm>
            <a:off x="1319213" y="2016125"/>
            <a:ext cx="950912" cy="93345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95283" name="Oval 51"/>
          <p:cNvSpPr>
            <a:spLocks noChangeArrowheads="1"/>
          </p:cNvSpPr>
          <p:nvPr/>
        </p:nvSpPr>
        <p:spPr bwMode="gray">
          <a:xfrm>
            <a:off x="1373188" y="2041525"/>
            <a:ext cx="847725" cy="757238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95284" name="Text Box 52"/>
          <p:cNvSpPr txBox="1">
            <a:spLocks noChangeArrowheads="1"/>
          </p:cNvSpPr>
          <p:nvPr/>
        </p:nvSpPr>
        <p:spPr bwMode="gray">
          <a:xfrm>
            <a:off x="1142976" y="2500306"/>
            <a:ext cx="461741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 smtClean="0"/>
              <a:t>Блок «Оценка трудового потенциала»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 cstate="print"/>
          <a:srcRect l="24740" t="23958" r="26432" b="6597"/>
          <a:stretch>
            <a:fillRect/>
          </a:stretch>
        </p:blipFill>
        <p:spPr bwMode="auto">
          <a:xfrm>
            <a:off x="1285852" y="214289"/>
            <a:ext cx="7643866" cy="647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571604" y="4857750"/>
            <a:ext cx="6429420" cy="414338"/>
          </a:xfrm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 smtClean="0"/>
              <a:t>О ПРОГРАММЕ «ПРОФЕССИОНАЛ»</a:t>
            </a:r>
            <a:endParaRPr lang="en-US" sz="20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857232"/>
            <a:ext cx="3429024" cy="3906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9933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9933FF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Ф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Стрелка вверх 5"/>
          <p:cNvSpPr/>
          <p:nvPr/>
        </p:nvSpPr>
        <p:spPr>
          <a:xfrm rot="3176649">
            <a:off x="6743643" y="929246"/>
            <a:ext cx="642942" cy="9286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 rot="5400000">
            <a:off x="6929454" y="2428868"/>
            <a:ext cx="642942" cy="9286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 rot="6685560">
            <a:off x="6800483" y="3647847"/>
            <a:ext cx="642942" cy="9286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верх 8"/>
          <p:cNvSpPr/>
          <p:nvPr/>
        </p:nvSpPr>
        <p:spPr>
          <a:xfrm rot="14199252">
            <a:off x="1957619" y="3631323"/>
            <a:ext cx="642942" cy="9286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 rot="16200000">
            <a:off x="1928794" y="2428868"/>
            <a:ext cx="642942" cy="9286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верх 10"/>
          <p:cNvSpPr/>
          <p:nvPr/>
        </p:nvSpPr>
        <p:spPr>
          <a:xfrm rot="18751301">
            <a:off x="1952515" y="1157966"/>
            <a:ext cx="642942" cy="9286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WordArt 4"/>
          <p:cNvSpPr>
            <a:spLocks noChangeArrowheads="1" noChangeShapeType="1" noTextEdit="1"/>
          </p:cNvSpPr>
          <p:nvPr/>
        </p:nvSpPr>
        <p:spPr bwMode="gray">
          <a:xfrm>
            <a:off x="1500166" y="428604"/>
            <a:ext cx="6335713" cy="1295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870"/>
              </a:avLst>
            </a:prstTxWarp>
          </a:bodyPr>
          <a:lstStyle/>
          <a:p>
            <a:pPr algn="ctr"/>
            <a:r>
              <a:rPr lang="ru-RU" sz="36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/>
                    </a:gs>
                    <a:gs pos="100000">
                      <a:schemeClr val="tx1"/>
                    </a:gs>
                  </a:gsLst>
                  <a:lin ang="0" scaled="1"/>
                </a:gradFill>
                <a:effectLst>
                  <a:outerShdw dist="53882" dir="27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Рефлексивная таблица</a:t>
            </a:r>
            <a:endParaRPr lang="ru-RU" sz="36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accent1"/>
                  </a:gs>
                  <a:gs pos="100000">
                    <a:schemeClr val="tx1"/>
                  </a:gs>
                </a:gsLst>
                <a:lin ang="0" scaled="1"/>
              </a:gradFill>
              <a:effectLst>
                <a:outerShdw dist="53882" dir="2700000" algn="ctr" rotWithShape="0">
                  <a:srgbClr val="868686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571613"/>
          <a:ext cx="8072494" cy="3283746"/>
        </p:xfrm>
        <a:graphic>
          <a:graphicData uri="http://schemas.openxmlformats.org/drawingml/2006/table">
            <a:tbl>
              <a:tblPr/>
              <a:tblGrid>
                <a:gridCol w="2690314"/>
                <a:gridCol w="2691090"/>
                <a:gridCol w="2691090"/>
              </a:tblGrid>
              <a:tr h="105262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Три главных условия для развития потенциала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Мероприятие в план года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Условие 1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Условие 2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Условие 3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177" marR="63177" marT="0" marB="0">
                    <a:lnL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Домашнее задание</a:t>
            </a:r>
            <a:endParaRPr lang="en-US" sz="32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428860" y="2071678"/>
            <a:ext cx="3952875" cy="3694113"/>
            <a:chOff x="1655" y="1647"/>
            <a:chExt cx="2490" cy="2327"/>
          </a:xfrm>
        </p:grpSpPr>
        <p:sp>
          <p:nvSpPr>
            <p:cNvPr id="92164" name="Freeform 4"/>
            <p:cNvSpPr>
              <a:spLocks/>
            </p:cNvSpPr>
            <p:nvPr/>
          </p:nvSpPr>
          <p:spPr bwMode="gray">
            <a:xfrm>
              <a:off x="1660" y="2336"/>
              <a:ext cx="912" cy="1231"/>
            </a:xfrm>
            <a:custGeom>
              <a:avLst/>
              <a:gdLst/>
              <a:ahLst/>
              <a:cxnLst>
                <a:cxn ang="0">
                  <a:pos x="1233" y="343"/>
                </a:cxn>
                <a:cxn ang="0">
                  <a:pos x="413" y="1764"/>
                </a:cxn>
                <a:cxn ang="0">
                  <a:pos x="0" y="1226"/>
                </a:cxn>
                <a:cxn ang="0">
                  <a:pos x="6" y="1098"/>
                </a:cxn>
                <a:cxn ang="0">
                  <a:pos x="638" y="0"/>
                </a:cxn>
                <a:cxn ang="0">
                  <a:pos x="1233" y="343"/>
                </a:cxn>
                <a:cxn ang="0">
                  <a:pos x="1233" y="34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92000"/>
                  </a:schemeClr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165" name="Freeform 5"/>
            <p:cNvSpPr>
              <a:spLocks/>
            </p:cNvSpPr>
            <p:nvPr/>
          </p:nvSpPr>
          <p:spPr bwMode="gray">
            <a:xfrm rot="7200000">
              <a:off x="2726" y="1655"/>
              <a:ext cx="860" cy="1305"/>
            </a:xfrm>
            <a:custGeom>
              <a:avLst/>
              <a:gdLst/>
              <a:ahLst/>
              <a:cxnLst>
                <a:cxn ang="0">
                  <a:pos x="1233" y="343"/>
                </a:cxn>
                <a:cxn ang="0">
                  <a:pos x="413" y="1764"/>
                </a:cxn>
                <a:cxn ang="0">
                  <a:pos x="0" y="1226"/>
                </a:cxn>
                <a:cxn ang="0">
                  <a:pos x="6" y="1098"/>
                </a:cxn>
                <a:cxn ang="0">
                  <a:pos x="638" y="0"/>
                </a:cxn>
                <a:cxn ang="0">
                  <a:pos x="1233" y="343"/>
                </a:cxn>
                <a:cxn ang="0">
                  <a:pos x="1233" y="34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712" y="1647"/>
              <a:ext cx="1480" cy="1302"/>
              <a:chOff x="1712" y="1389"/>
              <a:chExt cx="1480" cy="1302"/>
            </a:xfrm>
          </p:grpSpPr>
          <p:sp>
            <p:nvSpPr>
              <p:cNvPr id="92167" name="AutoShape 7"/>
              <p:cNvSpPr>
                <a:spLocks noChangeArrowheads="1"/>
              </p:cNvSpPr>
              <p:nvPr/>
            </p:nvSpPr>
            <p:spPr bwMode="gray">
              <a:xfrm rot="12600000">
                <a:off x="1712" y="2311"/>
                <a:ext cx="908" cy="380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168" name="Freeform 8"/>
              <p:cNvSpPr>
                <a:spLocks/>
              </p:cNvSpPr>
              <p:nvPr/>
            </p:nvSpPr>
            <p:spPr bwMode="gray">
              <a:xfrm rot="7200000">
                <a:off x="1961" y="1810"/>
                <a:ext cx="948" cy="508"/>
              </a:xfrm>
              <a:custGeom>
                <a:avLst/>
                <a:gdLst/>
                <a:ahLst/>
                <a:cxnLst>
                  <a:cxn ang="0">
                    <a:pos x="750" y="0"/>
                  </a:cxn>
                  <a:cxn ang="0">
                    <a:pos x="0" y="0"/>
                  </a:cxn>
                  <a:cxn ang="0">
                    <a:pos x="2" y="194"/>
                  </a:cxn>
                  <a:cxn ang="0">
                    <a:pos x="28" y="378"/>
                  </a:cxn>
                  <a:cxn ang="0">
                    <a:pos x="750" y="378"/>
                  </a:cxn>
                  <a:cxn ang="0">
                    <a:pos x="750" y="0"/>
                  </a:cxn>
                  <a:cxn ang="0">
                    <a:pos x="750" y="0"/>
                  </a:cxn>
                </a:cxnLst>
                <a:rect l="0" t="0" r="r" b="b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169" name="Freeform 9"/>
              <p:cNvSpPr>
                <a:spLocks/>
              </p:cNvSpPr>
              <p:nvPr/>
            </p:nvSpPr>
            <p:spPr bwMode="gray">
              <a:xfrm rot="7200000">
                <a:off x="2637" y="1226"/>
                <a:ext cx="392" cy="718"/>
              </a:xfrm>
              <a:custGeom>
                <a:avLst/>
                <a:gdLst/>
                <a:ahLst/>
                <a:cxnLst>
                  <a:cxn ang="0">
                    <a:pos x="495" y="285"/>
                  </a:cxn>
                  <a:cxn ang="0">
                    <a:pos x="495" y="971"/>
                  </a:cxn>
                  <a:cxn ang="0">
                    <a:pos x="462" y="964"/>
                  </a:cxn>
                  <a:cxn ang="0">
                    <a:pos x="430" y="953"/>
                  </a:cxn>
                  <a:cxn ang="0">
                    <a:pos x="401" y="931"/>
                  </a:cxn>
                  <a:cxn ang="0">
                    <a:pos x="372" y="898"/>
                  </a:cxn>
                  <a:cxn ang="0">
                    <a:pos x="339" y="855"/>
                  </a:cxn>
                  <a:cxn ang="0">
                    <a:pos x="306" y="801"/>
                  </a:cxn>
                  <a:cxn ang="0">
                    <a:pos x="270" y="732"/>
                  </a:cxn>
                  <a:cxn ang="0">
                    <a:pos x="227" y="648"/>
                  </a:cxn>
                  <a:cxn ang="0">
                    <a:pos x="183" y="554"/>
                  </a:cxn>
                  <a:cxn ang="0">
                    <a:pos x="129" y="438"/>
                  </a:cxn>
                  <a:cxn ang="0">
                    <a:pos x="96" y="369"/>
                  </a:cxn>
                  <a:cxn ang="0">
                    <a:pos x="29" y="211"/>
                  </a:cxn>
                  <a:cxn ang="0">
                    <a:pos x="2" y="127"/>
                  </a:cxn>
                  <a:cxn ang="0">
                    <a:pos x="0" y="60"/>
                  </a:cxn>
                  <a:cxn ang="0">
                    <a:pos x="15" y="0"/>
                  </a:cxn>
                  <a:cxn ang="0">
                    <a:pos x="15" y="43"/>
                  </a:cxn>
                  <a:cxn ang="0">
                    <a:pos x="15" y="72"/>
                  </a:cxn>
                  <a:cxn ang="0">
                    <a:pos x="15" y="99"/>
                  </a:cxn>
                  <a:cxn ang="0">
                    <a:pos x="18" y="126"/>
                  </a:cxn>
                  <a:cxn ang="0">
                    <a:pos x="29" y="162"/>
                  </a:cxn>
                  <a:cxn ang="0">
                    <a:pos x="53" y="198"/>
                  </a:cxn>
                  <a:cxn ang="0">
                    <a:pos x="85" y="231"/>
                  </a:cxn>
                  <a:cxn ang="0">
                    <a:pos x="125" y="260"/>
                  </a:cxn>
                  <a:cxn ang="0">
                    <a:pos x="180" y="278"/>
                  </a:cxn>
                  <a:cxn ang="0">
                    <a:pos x="245" y="282"/>
                  </a:cxn>
                  <a:cxn ang="0">
                    <a:pos x="495" y="285"/>
                  </a:cxn>
                </a:cxnLst>
                <a:rect l="0" t="0" r="r" b="b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2170" name="Freeform 10"/>
            <p:cNvSpPr>
              <a:spLocks/>
            </p:cNvSpPr>
            <p:nvPr/>
          </p:nvSpPr>
          <p:spPr bwMode="gray">
            <a:xfrm rot="14400000">
              <a:off x="2798" y="2823"/>
              <a:ext cx="860" cy="1305"/>
            </a:xfrm>
            <a:custGeom>
              <a:avLst/>
              <a:gdLst/>
              <a:ahLst/>
              <a:cxnLst>
                <a:cxn ang="0">
                  <a:pos x="1233" y="343"/>
                </a:cxn>
                <a:cxn ang="0">
                  <a:pos x="413" y="1764"/>
                </a:cxn>
                <a:cxn ang="0">
                  <a:pos x="0" y="1226"/>
                </a:cxn>
                <a:cxn ang="0">
                  <a:pos x="6" y="1098"/>
                </a:cxn>
                <a:cxn ang="0">
                  <a:pos x="638" y="0"/>
                </a:cxn>
                <a:cxn ang="0">
                  <a:pos x="1233" y="343"/>
                </a:cxn>
                <a:cxn ang="0">
                  <a:pos x="1233" y="34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2849" y="2249"/>
              <a:ext cx="1296" cy="1381"/>
              <a:chOff x="2854" y="1996"/>
              <a:chExt cx="1296" cy="1381"/>
            </a:xfrm>
          </p:grpSpPr>
          <p:sp>
            <p:nvSpPr>
              <p:cNvPr id="92172" name="AutoShape 12"/>
              <p:cNvSpPr>
                <a:spLocks noChangeArrowheads="1"/>
              </p:cNvSpPr>
              <p:nvPr/>
            </p:nvSpPr>
            <p:spPr bwMode="gray">
              <a:xfrm rot="19800000">
                <a:off x="2854" y="1996"/>
                <a:ext cx="906" cy="380"/>
              </a:xfrm>
              <a:prstGeom prst="triangle">
                <a:avLst>
                  <a:gd name="adj" fmla="val 50000"/>
                </a:avLst>
              </a:prstGeom>
              <a:solidFill>
                <a:schemeClr val="folHlink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173" name="Freeform 13"/>
              <p:cNvSpPr>
                <a:spLocks/>
              </p:cNvSpPr>
              <p:nvPr/>
            </p:nvSpPr>
            <p:spPr bwMode="gray">
              <a:xfrm rot="14400000">
                <a:off x="3102" y="2371"/>
                <a:ext cx="948" cy="507"/>
              </a:xfrm>
              <a:custGeom>
                <a:avLst/>
                <a:gdLst/>
                <a:ahLst/>
                <a:cxnLst>
                  <a:cxn ang="0">
                    <a:pos x="750" y="0"/>
                  </a:cxn>
                  <a:cxn ang="0">
                    <a:pos x="0" y="0"/>
                  </a:cxn>
                  <a:cxn ang="0">
                    <a:pos x="2" y="194"/>
                  </a:cxn>
                  <a:cxn ang="0">
                    <a:pos x="28" y="378"/>
                  </a:cxn>
                  <a:cxn ang="0">
                    <a:pos x="750" y="378"/>
                  </a:cxn>
                  <a:cxn ang="0">
                    <a:pos x="750" y="0"/>
                  </a:cxn>
                  <a:cxn ang="0">
                    <a:pos x="750" y="0"/>
                  </a:cxn>
                </a:cxnLst>
                <a:rect l="0" t="0" r="r" b="b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174" name="Freeform 14"/>
              <p:cNvSpPr>
                <a:spLocks/>
              </p:cNvSpPr>
              <p:nvPr/>
            </p:nvSpPr>
            <p:spPr bwMode="gray">
              <a:xfrm rot="14400000">
                <a:off x="3618" y="2845"/>
                <a:ext cx="346" cy="718"/>
              </a:xfrm>
              <a:custGeom>
                <a:avLst/>
                <a:gdLst/>
                <a:ahLst/>
                <a:cxnLst>
                  <a:cxn ang="0">
                    <a:pos x="495" y="285"/>
                  </a:cxn>
                  <a:cxn ang="0">
                    <a:pos x="495" y="971"/>
                  </a:cxn>
                  <a:cxn ang="0">
                    <a:pos x="462" y="964"/>
                  </a:cxn>
                  <a:cxn ang="0">
                    <a:pos x="430" y="953"/>
                  </a:cxn>
                  <a:cxn ang="0">
                    <a:pos x="401" y="931"/>
                  </a:cxn>
                  <a:cxn ang="0">
                    <a:pos x="372" y="898"/>
                  </a:cxn>
                  <a:cxn ang="0">
                    <a:pos x="339" y="855"/>
                  </a:cxn>
                  <a:cxn ang="0">
                    <a:pos x="306" y="801"/>
                  </a:cxn>
                  <a:cxn ang="0">
                    <a:pos x="270" y="732"/>
                  </a:cxn>
                  <a:cxn ang="0">
                    <a:pos x="227" y="648"/>
                  </a:cxn>
                  <a:cxn ang="0">
                    <a:pos x="183" y="554"/>
                  </a:cxn>
                  <a:cxn ang="0">
                    <a:pos x="129" y="438"/>
                  </a:cxn>
                  <a:cxn ang="0">
                    <a:pos x="96" y="369"/>
                  </a:cxn>
                  <a:cxn ang="0">
                    <a:pos x="29" y="211"/>
                  </a:cxn>
                  <a:cxn ang="0">
                    <a:pos x="2" y="127"/>
                  </a:cxn>
                  <a:cxn ang="0">
                    <a:pos x="0" y="60"/>
                  </a:cxn>
                  <a:cxn ang="0">
                    <a:pos x="15" y="0"/>
                  </a:cxn>
                  <a:cxn ang="0">
                    <a:pos x="15" y="43"/>
                  </a:cxn>
                  <a:cxn ang="0">
                    <a:pos x="15" y="72"/>
                  </a:cxn>
                  <a:cxn ang="0">
                    <a:pos x="15" y="99"/>
                  </a:cxn>
                  <a:cxn ang="0">
                    <a:pos x="18" y="126"/>
                  </a:cxn>
                  <a:cxn ang="0">
                    <a:pos x="29" y="162"/>
                  </a:cxn>
                  <a:cxn ang="0">
                    <a:pos x="53" y="198"/>
                  </a:cxn>
                  <a:cxn ang="0">
                    <a:pos x="85" y="231"/>
                  </a:cxn>
                  <a:cxn ang="0">
                    <a:pos x="125" y="260"/>
                  </a:cxn>
                  <a:cxn ang="0">
                    <a:pos x="180" y="278"/>
                  </a:cxn>
                  <a:cxn ang="0">
                    <a:pos x="245" y="282"/>
                  </a:cxn>
                  <a:cxn ang="0">
                    <a:pos x="495" y="285"/>
                  </a:cxn>
                </a:cxnLst>
                <a:rect l="0" t="0" r="r" b="b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chemeClr val="folHlink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15"/>
            <p:cNvGrpSpPr>
              <a:grpSpLocks/>
            </p:cNvGrpSpPr>
            <p:nvPr/>
          </p:nvGrpSpPr>
          <p:grpSpPr bwMode="auto">
            <a:xfrm>
              <a:off x="1655" y="3095"/>
              <a:ext cx="1571" cy="879"/>
              <a:chOff x="1655" y="2837"/>
              <a:chExt cx="1571" cy="879"/>
            </a:xfrm>
          </p:grpSpPr>
          <p:sp>
            <p:nvSpPr>
              <p:cNvPr id="92176" name="Freeform 16"/>
              <p:cNvSpPr>
                <a:spLocks/>
              </p:cNvSpPr>
              <p:nvPr/>
            </p:nvSpPr>
            <p:spPr bwMode="gray">
              <a:xfrm>
                <a:off x="1655" y="2837"/>
                <a:ext cx="366" cy="692"/>
              </a:xfrm>
              <a:custGeom>
                <a:avLst/>
                <a:gdLst/>
                <a:ahLst/>
                <a:cxnLst>
                  <a:cxn ang="0">
                    <a:pos x="495" y="285"/>
                  </a:cxn>
                  <a:cxn ang="0">
                    <a:pos x="495" y="971"/>
                  </a:cxn>
                  <a:cxn ang="0">
                    <a:pos x="462" y="964"/>
                  </a:cxn>
                  <a:cxn ang="0">
                    <a:pos x="430" y="953"/>
                  </a:cxn>
                  <a:cxn ang="0">
                    <a:pos x="401" y="931"/>
                  </a:cxn>
                  <a:cxn ang="0">
                    <a:pos x="372" y="898"/>
                  </a:cxn>
                  <a:cxn ang="0">
                    <a:pos x="339" y="855"/>
                  </a:cxn>
                  <a:cxn ang="0">
                    <a:pos x="306" y="801"/>
                  </a:cxn>
                  <a:cxn ang="0">
                    <a:pos x="270" y="732"/>
                  </a:cxn>
                  <a:cxn ang="0">
                    <a:pos x="227" y="648"/>
                  </a:cxn>
                  <a:cxn ang="0">
                    <a:pos x="183" y="554"/>
                  </a:cxn>
                  <a:cxn ang="0">
                    <a:pos x="129" y="438"/>
                  </a:cxn>
                  <a:cxn ang="0">
                    <a:pos x="96" y="369"/>
                  </a:cxn>
                  <a:cxn ang="0">
                    <a:pos x="29" y="211"/>
                  </a:cxn>
                  <a:cxn ang="0">
                    <a:pos x="2" y="127"/>
                  </a:cxn>
                  <a:cxn ang="0">
                    <a:pos x="0" y="60"/>
                  </a:cxn>
                  <a:cxn ang="0">
                    <a:pos x="15" y="0"/>
                  </a:cxn>
                  <a:cxn ang="0">
                    <a:pos x="15" y="43"/>
                  </a:cxn>
                  <a:cxn ang="0">
                    <a:pos x="15" y="72"/>
                  </a:cxn>
                  <a:cxn ang="0">
                    <a:pos x="15" y="99"/>
                  </a:cxn>
                  <a:cxn ang="0">
                    <a:pos x="18" y="126"/>
                  </a:cxn>
                  <a:cxn ang="0">
                    <a:pos x="29" y="162"/>
                  </a:cxn>
                  <a:cxn ang="0">
                    <a:pos x="53" y="198"/>
                  </a:cxn>
                  <a:cxn ang="0">
                    <a:pos x="85" y="231"/>
                  </a:cxn>
                  <a:cxn ang="0">
                    <a:pos x="125" y="260"/>
                  </a:cxn>
                  <a:cxn ang="0">
                    <a:pos x="180" y="278"/>
                  </a:cxn>
                  <a:cxn ang="0">
                    <a:pos x="245" y="282"/>
                  </a:cxn>
                  <a:cxn ang="0">
                    <a:pos x="495" y="285"/>
                  </a:cxn>
                </a:cxnLst>
                <a:rect l="0" t="0" r="r" b="b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chemeClr val="hlink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177" name="AutoShape 17"/>
              <p:cNvSpPr>
                <a:spLocks noChangeArrowheads="1"/>
              </p:cNvSpPr>
              <p:nvPr/>
            </p:nvSpPr>
            <p:spPr bwMode="gray">
              <a:xfrm rot="5400000">
                <a:off x="2589" y="3078"/>
                <a:ext cx="872" cy="403"/>
              </a:xfrm>
              <a:prstGeom prst="triangle">
                <a:avLst>
                  <a:gd name="adj" fmla="val 50000"/>
                </a:avLst>
              </a:prstGeom>
              <a:solidFill>
                <a:schemeClr val="hlink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178" name="Freeform 18"/>
              <p:cNvSpPr>
                <a:spLocks/>
              </p:cNvSpPr>
              <p:nvPr/>
            </p:nvSpPr>
            <p:spPr bwMode="gray">
              <a:xfrm>
                <a:off x="1985" y="3040"/>
                <a:ext cx="1005" cy="489"/>
              </a:xfrm>
              <a:custGeom>
                <a:avLst/>
                <a:gdLst/>
                <a:ahLst/>
                <a:cxnLst>
                  <a:cxn ang="0">
                    <a:pos x="750" y="0"/>
                  </a:cxn>
                  <a:cxn ang="0">
                    <a:pos x="0" y="0"/>
                  </a:cxn>
                  <a:cxn ang="0">
                    <a:pos x="2" y="194"/>
                  </a:cxn>
                  <a:cxn ang="0">
                    <a:pos x="28" y="378"/>
                  </a:cxn>
                  <a:cxn ang="0">
                    <a:pos x="750" y="378"/>
                  </a:cxn>
                  <a:cxn ang="0">
                    <a:pos x="750" y="0"/>
                  </a:cxn>
                  <a:cxn ang="0">
                    <a:pos x="750" y="0"/>
                  </a:cxn>
                </a:cxnLst>
                <a:rect l="0" t="0" r="r" b="b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2179" name="Text Box 19"/>
          <p:cNvSpPr txBox="1">
            <a:spLocks noChangeArrowheads="1"/>
          </p:cNvSpPr>
          <p:nvPr/>
        </p:nvSpPr>
        <p:spPr bwMode="auto">
          <a:xfrm>
            <a:off x="285720" y="4572008"/>
            <a:ext cx="257176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Положение об учителе-экспериментаторе</a:t>
            </a:r>
            <a:endParaRPr 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2180" name="Text Box 20"/>
          <p:cNvSpPr txBox="1">
            <a:spLocks noChangeArrowheads="1"/>
          </p:cNvSpPr>
          <p:nvPr/>
        </p:nvSpPr>
        <p:spPr bwMode="auto">
          <a:xfrm>
            <a:off x="5786446" y="4286256"/>
            <a:ext cx="3143240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Положение </a:t>
            </a:r>
          </a:p>
          <a:p>
            <a:pPr algn="ctr" eaLnBrk="0" hangingPunct="0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о временной</a:t>
            </a:r>
          </a:p>
          <a:p>
            <a:pPr algn="ctr" eaLnBrk="0" hangingPunct="0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проблемно-творческой</a:t>
            </a:r>
          </a:p>
          <a:p>
            <a:pPr algn="ctr" eaLnBrk="0" hangingPunct="0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группе</a:t>
            </a:r>
            <a:endParaRPr 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2181" name="Text Box 21"/>
          <p:cNvSpPr txBox="1">
            <a:spLocks noChangeArrowheads="1"/>
          </p:cNvSpPr>
          <p:nvPr/>
        </p:nvSpPr>
        <p:spPr bwMode="auto">
          <a:xfrm>
            <a:off x="2500298" y="1428736"/>
            <a:ext cx="3260725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Положение о портфолио учителя</a:t>
            </a:r>
            <a:endParaRPr 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0482" name="Picture 2" descr="C:\Documents and Settings\Admin\Мои документы\Мои рисунки\Мои рисунки\рос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357562"/>
            <a:ext cx="1143000" cy="1143000"/>
          </a:xfrm>
          <a:prstGeom prst="rect">
            <a:avLst/>
          </a:prstGeom>
          <a:noFill/>
        </p:spPr>
      </p:pic>
      <p:pic>
        <p:nvPicPr>
          <p:cNvPr id="26" name="Рисунок 25" descr="ILLKHCA5W9LPKCA8VGO2BCAFV3TLZCA2LI9GFCAUV93A3CAFOED8DCAC5I2G0CACLAVDMCA0TE2M4CAEF9FR0CA4D6HQBCAIPF5MZCAB3Z4SXCAYS1Y7TCAAKQTS1CAXYQ3GXCAP9FG65CADNKGI2CA0XW9M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3000372"/>
            <a:ext cx="1915315" cy="1390571"/>
          </a:xfrm>
          <a:prstGeom prst="rect">
            <a:avLst/>
          </a:prstGeom>
        </p:spPr>
      </p:pic>
      <p:pic>
        <p:nvPicPr>
          <p:cNvPr id="20484" name="Picture 4" descr="C:\Documents and Settings\Admin\Мои документы\Мои рисунки\Мои рисунки\ERYZICAA5K55CCAZG1QMMCA2G80NWCA0CM0EECA742W8ACAK9OP80CABX9DIOCABY0Y4RCAMD006TCAB71WO3CA7OI38UCA2UQUFZCACP4SYUCABWDQBACAO968GOCAV173V8CAYSISOWCANJ9DZFCAH4UVT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1142984"/>
            <a:ext cx="934076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2246676"/>
            <a:ext cx="836357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Управление процессами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это 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Управление персоналом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...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F528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Управление процессами отвечает на вопрос /что делать?/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1F528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F528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Управление персоналом отвечает на вопрос  / как делать?/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1F5281"/>
              </a:solidFill>
              <a:effectLst/>
              <a:latin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80112" y="476672"/>
            <a:ext cx="30963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СМК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57158" y="2326653"/>
            <a:ext cx="8501122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22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стою и расту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 растение.</a:t>
            </a:r>
            <a:endParaRPr lang="ru-RU" sz="2000" dirty="0" smtClean="0">
              <a:solidFill>
                <a:srgbClr val="002060"/>
              </a:solidFill>
              <a:latin typeface="Arial" pitchFamily="34" charset="0"/>
            </a:endParaRPr>
          </a:p>
          <a:p>
            <a:pPr marL="0" marR="0" lvl="0" indent="2222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стою и расту, и хожу и мыслю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 человек.</a:t>
            </a:r>
            <a:endParaRPr lang="ru-RU" sz="2000" dirty="0" smtClean="0">
              <a:solidFill>
                <a:srgbClr val="002060"/>
              </a:solidFill>
              <a:latin typeface="Arial" pitchFamily="34" charset="0"/>
            </a:endParaRPr>
          </a:p>
          <a:p>
            <a:pPr marL="0" marR="0" lvl="0" indent="2222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стою и чувствую: Земля под моими ногами, вся Земля, я поднимаюсь: </a:t>
            </a:r>
          </a:p>
          <a:p>
            <a:pPr marL="0" marR="0" lvl="0" indent="2222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надо мною небо, всё небо моё…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222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М.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Пришвин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2246676"/>
            <a:ext cx="8891473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Управление процессами</a:t>
            </a: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это наука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Управление персоналом</a:t>
            </a: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искусство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F528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Управление процессами отвечает на вопрос /что делать?/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1F528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F528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Управление персоналом отвечает на вопрос  / как делать?/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1F5281"/>
              </a:solidFill>
              <a:effectLst/>
              <a:latin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80112" y="476672"/>
            <a:ext cx="309634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СМК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Управленческие роли</a:t>
            </a:r>
            <a:endParaRPr lang="en-US" sz="1800" dirty="0"/>
          </a:p>
        </p:txBody>
      </p:sp>
      <p:sp>
        <p:nvSpPr>
          <p:cNvPr id="73732" name="Line 4"/>
          <p:cNvSpPr>
            <a:spLocks noChangeShapeType="1"/>
          </p:cNvSpPr>
          <p:nvPr/>
        </p:nvSpPr>
        <p:spPr bwMode="gray">
          <a:xfrm flipH="1" flipV="1">
            <a:off x="873124" y="4564062"/>
            <a:ext cx="2834779" cy="1706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3733" name="Line 5"/>
          <p:cNvSpPr>
            <a:spLocks noChangeShapeType="1"/>
          </p:cNvSpPr>
          <p:nvPr/>
        </p:nvSpPr>
        <p:spPr bwMode="gray">
          <a:xfrm flipH="1">
            <a:off x="899592" y="3356992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3735" name="Line 7"/>
          <p:cNvSpPr>
            <a:spLocks noChangeShapeType="1"/>
          </p:cNvSpPr>
          <p:nvPr/>
        </p:nvSpPr>
        <p:spPr bwMode="gray">
          <a:xfrm flipH="1" flipV="1">
            <a:off x="873125" y="2063750"/>
            <a:ext cx="503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3736" name="Line 8"/>
          <p:cNvSpPr>
            <a:spLocks noChangeShapeType="1"/>
          </p:cNvSpPr>
          <p:nvPr/>
        </p:nvSpPr>
        <p:spPr bwMode="gray">
          <a:xfrm>
            <a:off x="539552" y="1988840"/>
            <a:ext cx="0" cy="871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3737" name="Line 9"/>
          <p:cNvSpPr>
            <a:spLocks noChangeShapeType="1"/>
          </p:cNvSpPr>
          <p:nvPr/>
        </p:nvSpPr>
        <p:spPr bwMode="gray">
          <a:xfrm>
            <a:off x="539552" y="2924944"/>
            <a:ext cx="0" cy="817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3738" name="Line 10"/>
          <p:cNvSpPr>
            <a:spLocks noChangeShapeType="1"/>
          </p:cNvSpPr>
          <p:nvPr/>
        </p:nvSpPr>
        <p:spPr bwMode="gray">
          <a:xfrm>
            <a:off x="539552" y="3789040"/>
            <a:ext cx="0" cy="81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3740" name="Text Box 12"/>
          <p:cNvSpPr txBox="1">
            <a:spLocks noChangeArrowheads="1"/>
          </p:cNvSpPr>
          <p:nvPr/>
        </p:nvSpPr>
        <p:spPr bwMode="gray">
          <a:xfrm>
            <a:off x="899592" y="1700808"/>
            <a:ext cx="3202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b="1" dirty="0" smtClean="0"/>
              <a:t>Роли в принятии решений</a:t>
            </a:r>
            <a:endParaRPr lang="en-US" b="1" dirty="0">
              <a:solidFill>
                <a:schemeClr val="tx2"/>
              </a:solidFill>
              <a:latin typeface="Verdana" pitchFamily="34" charset="0"/>
            </a:endParaRPr>
          </a:p>
        </p:txBody>
      </p:sp>
      <p:sp>
        <p:nvSpPr>
          <p:cNvPr id="73743" name="Text Box 15"/>
          <p:cNvSpPr txBox="1">
            <a:spLocks noChangeArrowheads="1"/>
          </p:cNvSpPr>
          <p:nvPr/>
        </p:nvSpPr>
        <p:spPr bwMode="gray">
          <a:xfrm>
            <a:off x="827584" y="4221088"/>
            <a:ext cx="2752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1400" b="1" dirty="0" smtClean="0"/>
              <a:t> </a:t>
            </a:r>
            <a:r>
              <a:rPr lang="ru-RU" b="1" dirty="0" smtClean="0"/>
              <a:t>Межличностные роли</a:t>
            </a:r>
            <a:endParaRPr lang="en-US" sz="1400" b="1" dirty="0">
              <a:solidFill>
                <a:schemeClr val="tx2"/>
              </a:solidFill>
              <a:latin typeface="Verdana" pitchFamily="34" charset="0"/>
            </a:endParaRPr>
          </a:p>
        </p:txBody>
      </p:sp>
      <p:sp>
        <p:nvSpPr>
          <p:cNvPr id="73741" name="Text Box 13"/>
          <p:cNvSpPr txBox="1">
            <a:spLocks noChangeArrowheads="1"/>
          </p:cNvSpPr>
          <p:nvPr/>
        </p:nvSpPr>
        <p:spPr bwMode="gray">
          <a:xfrm>
            <a:off x="755576" y="2996952"/>
            <a:ext cx="29254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b="1" dirty="0" smtClean="0"/>
              <a:t>Информационные роли</a:t>
            </a:r>
            <a:endParaRPr lang="en-US" b="1" dirty="0">
              <a:solidFill>
                <a:schemeClr val="tx2"/>
              </a:solidFill>
              <a:latin typeface="Verdana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499992" y="1124744"/>
            <a:ext cx="3960440" cy="151216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«Инициатор», </a:t>
            </a:r>
            <a:r>
              <a:rPr lang="ru-RU" sz="2400" dirty="0" smtClean="0">
                <a:solidFill>
                  <a:srgbClr val="002060"/>
                </a:solidFill>
              </a:rPr>
              <a:t>«Инициатор», «</a:t>
            </a:r>
            <a:r>
              <a:rPr lang="ru-RU" sz="2400" dirty="0" err="1" smtClean="0">
                <a:solidFill>
                  <a:srgbClr val="002060"/>
                </a:solidFill>
              </a:rPr>
              <a:t>Устранитель</a:t>
            </a:r>
            <a:r>
              <a:rPr lang="ru-RU" sz="2400" dirty="0" smtClean="0">
                <a:solidFill>
                  <a:srgbClr val="002060"/>
                </a:solidFill>
              </a:rPr>
              <a:t> проблем», «Распределитель ресурсов», «Ведущий» </a:t>
            </a:r>
            <a:r>
              <a:rPr lang="ru-RU" sz="2400" dirty="0" smtClean="0"/>
              <a:t>переговоры»</a:t>
            </a:r>
            <a:endParaRPr lang="ru-RU" sz="2400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211960" y="2780928"/>
            <a:ext cx="3816424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«Собиратель», «Распространитель», «Представитель»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707904" y="4005064"/>
            <a:ext cx="3672408" cy="108012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«Глава», «Лидер», «Связующее звено»</a:t>
            </a:r>
          </a:p>
          <a:p>
            <a:pPr algn="ctr"/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9552" y="5373216"/>
            <a:ext cx="3168352" cy="1080120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УПРАВЛЕНИЕ ПРОЦЕССАМИ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64088" y="5373216"/>
            <a:ext cx="3168352" cy="1080120"/>
          </a:xfrm>
          <a:prstGeom prst="round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УПРАВЛЕНИЕ ПЕРСОНАЛОМ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 rot="2364862">
            <a:off x="3980536" y="5264671"/>
            <a:ext cx="648072" cy="864096"/>
          </a:xfrm>
          <a:prstGeom prst="downArrow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19248651">
            <a:off x="7724443" y="4472673"/>
            <a:ext cx="648072" cy="864096"/>
          </a:xfrm>
          <a:prstGeom prst="downArrow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4869160"/>
            <a:ext cx="6768752" cy="414338"/>
          </a:xfrm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Технологии управления персоналом</a:t>
            </a:r>
            <a:endParaRPr lang="en-US" sz="2000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1340768"/>
          <a:ext cx="8424936" cy="2880320"/>
        </p:xfrm>
        <a:graphic>
          <a:graphicData uri="http://schemas.openxmlformats.org/drawingml/2006/table">
            <a:tbl>
              <a:tblPr/>
              <a:tblGrid>
                <a:gridCol w="4310314"/>
                <a:gridCol w="4114622"/>
              </a:tblGrid>
              <a:tr h="72008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Ваши личные цели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Цели организации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Уровни зрелости сотрудников</a:t>
            </a:r>
            <a:endParaRPr lang="en-US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3" y="1196752"/>
          <a:ext cx="8352929" cy="5091650"/>
        </p:xfrm>
        <a:graphic>
          <a:graphicData uri="http://schemas.openxmlformats.org/drawingml/2006/table">
            <a:tbl>
              <a:tblPr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tblPr>
              <a:tblGrid>
                <a:gridCol w="1604127"/>
                <a:gridCol w="1714512"/>
                <a:gridCol w="1571636"/>
                <a:gridCol w="1865256"/>
                <a:gridCol w="1597398"/>
              </a:tblGrid>
              <a:tr h="1213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Уровни зрелости сотрудников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«Не способны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и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 хотят»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«Не способны, но хотят»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«Способны, но не хотят»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«Способны и хотят»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9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Процент работников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Стиль руководства</a:t>
                      </a:r>
                      <a:endParaRPr lang="ru-RU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Директив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ный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Обучаю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щий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Поддерживающий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Делеги</a:t>
                      </a: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8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рующий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Какой стиль нужно совершенствовать?</a:t>
                      </a:r>
                      <a:endParaRPr lang="ru-RU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80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80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238" marR="612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Овал 7"/>
          <p:cNvSpPr/>
          <p:nvPr/>
        </p:nvSpPr>
        <p:spPr>
          <a:xfrm>
            <a:off x="2143108" y="2500306"/>
            <a:ext cx="1512168" cy="10801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0%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857620" y="2571744"/>
            <a:ext cx="1440160" cy="10081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10%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500694" y="2500306"/>
            <a:ext cx="1584176" cy="10801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40%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215206" y="2500306"/>
            <a:ext cx="1584176" cy="10801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50%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преодоления сопротивления</a:t>
            </a:r>
            <a:endParaRPr lang="en-US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42910" y="1142985"/>
            <a:ext cx="7929618" cy="1403325"/>
            <a:chOff x="912" y="1008"/>
            <a:chExt cx="3984" cy="912"/>
          </a:xfrm>
        </p:grpSpPr>
        <p:sp>
          <p:nvSpPr>
            <p:cNvPr id="88068" name="AutoShape 4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999" y="1092"/>
              <a:ext cx="768" cy="746"/>
              <a:chOff x="999" y="1092"/>
              <a:chExt cx="768" cy="746"/>
            </a:xfrm>
          </p:grpSpPr>
          <p:sp>
            <p:nvSpPr>
              <p:cNvPr id="88070" name="AutoShape 6"/>
              <p:cNvSpPr>
                <a:spLocks noChangeArrowheads="1"/>
              </p:cNvSpPr>
              <p:nvPr/>
            </p:nvSpPr>
            <p:spPr bwMode="gray">
              <a:xfrm>
                <a:off x="999" y="1092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071" name="Freeform 7"/>
              <p:cNvSpPr>
                <a:spLocks/>
              </p:cNvSpPr>
              <p:nvPr/>
            </p:nvSpPr>
            <p:spPr bwMode="gray">
              <a:xfrm>
                <a:off x="1047" y="1140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072" name="Text Box 8"/>
              <p:cNvSpPr txBox="1">
                <a:spLocks noChangeArrowheads="1"/>
              </p:cNvSpPr>
              <p:nvPr/>
            </p:nvSpPr>
            <p:spPr bwMode="gray">
              <a:xfrm>
                <a:off x="1278" y="1295"/>
                <a:ext cx="193" cy="34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1</a:t>
                </a:r>
                <a:endPara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714348" y="2714618"/>
            <a:ext cx="7929618" cy="1500200"/>
            <a:chOff x="912" y="2016"/>
            <a:chExt cx="3984" cy="912"/>
          </a:xfrm>
        </p:grpSpPr>
        <p:sp>
          <p:nvSpPr>
            <p:cNvPr id="88075" name="AutoShape 11"/>
            <p:cNvSpPr>
              <a:spLocks noChangeArrowheads="1"/>
            </p:cNvSpPr>
            <p:nvPr/>
          </p:nvSpPr>
          <p:spPr bwMode="gray">
            <a:xfrm>
              <a:off x="912" y="201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Group 12"/>
            <p:cNvGrpSpPr>
              <a:grpSpLocks/>
            </p:cNvGrpSpPr>
            <p:nvPr/>
          </p:nvGrpSpPr>
          <p:grpSpPr bwMode="auto">
            <a:xfrm>
              <a:off x="999" y="2100"/>
              <a:ext cx="768" cy="746"/>
              <a:chOff x="999" y="2100"/>
              <a:chExt cx="768" cy="746"/>
            </a:xfrm>
          </p:grpSpPr>
          <p:sp>
            <p:nvSpPr>
              <p:cNvPr id="88077" name="AutoShape 13"/>
              <p:cNvSpPr>
                <a:spLocks noChangeArrowheads="1"/>
              </p:cNvSpPr>
              <p:nvPr/>
            </p:nvSpPr>
            <p:spPr bwMode="gray">
              <a:xfrm>
                <a:off x="999" y="210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078" name="Freeform 14"/>
              <p:cNvSpPr>
                <a:spLocks/>
              </p:cNvSpPr>
              <p:nvPr/>
            </p:nvSpPr>
            <p:spPr bwMode="gray">
              <a:xfrm>
                <a:off x="1047" y="2148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079" name="Text Box 15"/>
              <p:cNvSpPr txBox="1">
                <a:spLocks noChangeArrowheads="1"/>
              </p:cNvSpPr>
              <p:nvPr/>
            </p:nvSpPr>
            <p:spPr bwMode="gray">
              <a:xfrm>
                <a:off x="1262" y="2304"/>
                <a:ext cx="225" cy="25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  <a:endPara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88080" name="Text Box 16"/>
            <p:cNvSpPr txBox="1">
              <a:spLocks noChangeArrowheads="1"/>
            </p:cNvSpPr>
            <p:nvPr/>
          </p:nvSpPr>
          <p:spPr bwMode="gray">
            <a:xfrm>
              <a:off x="1343" y="2103"/>
              <a:ext cx="3446" cy="8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lvl="2" algn="just">
                <a:buFont typeface="Arial" pitchFamily="34" charset="0"/>
                <a:buChar char="•"/>
              </a:pPr>
              <a:r>
                <a:rPr lang="ru-RU" sz="1600" b="1" dirty="0" smtClean="0">
                  <a:solidFill>
                    <a:srgbClr val="002060"/>
                  </a:solidFill>
                </a:rPr>
                <a:t>«покупка» работника с помощью материальных стимулов;</a:t>
              </a:r>
              <a:endParaRPr lang="ru-RU" sz="1400" b="1" dirty="0" smtClean="0">
                <a:solidFill>
                  <a:srgbClr val="002060"/>
                </a:solidFill>
              </a:endParaRPr>
            </a:p>
            <a:p>
              <a:pPr lvl="2" algn="just">
                <a:buFont typeface="Arial" pitchFamily="34" charset="0"/>
                <a:buChar char="•"/>
              </a:pPr>
              <a:r>
                <a:rPr lang="ru-RU" sz="1600" b="1" dirty="0" smtClean="0">
                  <a:solidFill>
                    <a:srgbClr val="002060"/>
                  </a:solidFill>
                </a:rPr>
                <a:t>объединение двух конфликтующих сторон;</a:t>
              </a:r>
              <a:endParaRPr lang="ru-RU" sz="1400" b="1" dirty="0" smtClean="0">
                <a:solidFill>
                  <a:srgbClr val="002060"/>
                </a:solidFill>
              </a:endParaRPr>
            </a:p>
            <a:p>
              <a:pPr lvl="2" algn="just">
                <a:buFont typeface="Arial" pitchFamily="34" charset="0"/>
                <a:buChar char="•"/>
              </a:pPr>
              <a:r>
                <a:rPr lang="ru-RU" sz="1600" b="1" dirty="0" smtClean="0">
                  <a:solidFill>
                    <a:srgbClr val="002060"/>
                  </a:solidFill>
                </a:rPr>
                <a:t>кооптация — предоставление сопротивляющемуся лицу ведущей роли во внедрении новшеств;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714348" y="4429127"/>
            <a:ext cx="8001056" cy="1723603"/>
            <a:chOff x="912" y="3036"/>
            <a:chExt cx="3984" cy="1111"/>
          </a:xfrm>
        </p:grpSpPr>
        <p:sp>
          <p:nvSpPr>
            <p:cNvPr id="88082" name="AutoShape 18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" name="Group 19"/>
            <p:cNvGrpSpPr>
              <a:grpSpLocks/>
            </p:cNvGrpSpPr>
            <p:nvPr/>
          </p:nvGrpSpPr>
          <p:grpSpPr bwMode="auto">
            <a:xfrm>
              <a:off x="999" y="3120"/>
              <a:ext cx="768" cy="746"/>
              <a:chOff x="999" y="3120"/>
              <a:chExt cx="768" cy="746"/>
            </a:xfrm>
          </p:grpSpPr>
          <p:sp>
            <p:nvSpPr>
              <p:cNvPr id="88084" name="AutoShape 20"/>
              <p:cNvSpPr>
                <a:spLocks noChangeArrowheads="1"/>
              </p:cNvSpPr>
              <p:nvPr/>
            </p:nvSpPr>
            <p:spPr bwMode="gray">
              <a:xfrm>
                <a:off x="999" y="312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>
                      <a:gamma/>
                      <a:tint val="63529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085" name="Freeform 21"/>
              <p:cNvSpPr>
                <a:spLocks/>
              </p:cNvSpPr>
              <p:nvPr/>
            </p:nvSpPr>
            <p:spPr bwMode="gray">
              <a:xfrm>
                <a:off x="1047" y="3168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48627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086" name="Text Box 22"/>
              <p:cNvSpPr txBox="1">
                <a:spLocks noChangeArrowheads="1"/>
              </p:cNvSpPr>
              <p:nvPr/>
            </p:nvSpPr>
            <p:spPr bwMode="gray">
              <a:xfrm>
                <a:off x="1260" y="3324"/>
                <a:ext cx="228" cy="29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ru-RU" sz="2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</a:t>
                </a:r>
                <a:endPara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88087" name="Text Box 23"/>
            <p:cNvSpPr txBox="1">
              <a:spLocks noChangeArrowheads="1"/>
            </p:cNvSpPr>
            <p:nvPr/>
          </p:nvSpPr>
          <p:spPr bwMode="gray">
            <a:xfrm>
              <a:off x="1339" y="3115"/>
              <a:ext cx="3486" cy="10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lvl="2" algn="just">
                <a:buFont typeface="Arial" pitchFamily="34" charset="0"/>
                <a:buChar char="•"/>
              </a:pPr>
              <a:r>
                <a:rPr lang="ru-RU" sz="1600" b="1" dirty="0" smtClean="0">
                  <a:solidFill>
                    <a:srgbClr val="002060"/>
                  </a:solidFill>
                </a:rPr>
                <a:t>маневрирование — выборочное использование информации для своей пользы;</a:t>
              </a:r>
              <a:endParaRPr lang="ru-RU" sz="1400" b="1" dirty="0" smtClean="0">
                <a:solidFill>
                  <a:srgbClr val="002060"/>
                </a:solidFill>
              </a:endParaRPr>
            </a:p>
            <a:p>
              <a:pPr lvl="2" algn="just">
                <a:buFont typeface="Arial" pitchFamily="34" charset="0"/>
                <a:buChar char="•"/>
              </a:pPr>
              <a:r>
                <a:rPr lang="ru-RU" sz="1600" b="1" dirty="0" smtClean="0">
                  <a:solidFill>
                    <a:srgbClr val="002060"/>
                  </a:solidFill>
                </a:rPr>
                <a:t>принуждение или угрозы (лишить работы, заработка, продвижения по службе и т. д.);</a:t>
              </a:r>
              <a:endParaRPr lang="ru-RU" sz="1400" b="1" dirty="0" smtClean="0">
                <a:solidFill>
                  <a:srgbClr val="002060"/>
                </a:solidFill>
              </a:endParaRPr>
            </a:p>
            <a:p>
              <a:pPr lvl="2" algn="just">
                <a:buFont typeface="Arial" pitchFamily="34" charset="0"/>
                <a:buChar char="•"/>
              </a:pPr>
              <a:r>
                <a:rPr lang="ru-RU" sz="1600" b="1" dirty="0" smtClean="0">
                  <a:solidFill>
                    <a:srgbClr val="002060"/>
                  </a:solidFill>
                </a:rPr>
                <a:t>увольнение работника.</a:t>
              </a:r>
              <a:endParaRPr lang="ru-RU" sz="1400" b="1" dirty="0" smtClean="0">
                <a:solidFill>
                  <a:srgbClr val="002060"/>
                </a:solidFill>
              </a:endParaRPr>
            </a:p>
            <a:p>
              <a:pPr algn="just" eaLnBrk="0" hangingPunct="0">
                <a:buFont typeface="Arial" pitchFamily="34" charset="0"/>
                <a:buChar char="•"/>
              </a:pPr>
              <a:endParaRPr lang="en-US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728" y="1130561"/>
            <a:ext cx="7143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914400" marR="0" lvl="2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образование, переквалификация, переподготовка сотрудников;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914400" marR="0" lvl="2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включение мотивации у работающих или переключение их внимания на что-то более важное;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914400" marR="0" lvl="2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эмоциональная и психологическая поддержка;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1520" y="6021288"/>
            <a:ext cx="8640960" cy="50405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602B"/>
                </a:solidFill>
              </a:rPr>
              <a:t>Директивный   </a:t>
            </a:r>
            <a:r>
              <a:rPr lang="ru-RU" b="1" dirty="0" smtClean="0">
                <a:solidFill>
                  <a:srgbClr val="002060"/>
                </a:solidFill>
              </a:rPr>
              <a:t>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Обучающий</a:t>
            </a:r>
            <a:r>
              <a:rPr lang="ru-RU" b="1" dirty="0" smtClean="0">
                <a:solidFill>
                  <a:srgbClr val="002060"/>
                </a:solidFill>
              </a:rPr>
              <a:t>       </a:t>
            </a:r>
            <a:r>
              <a:rPr lang="ru-RU" b="1" dirty="0" smtClean="0">
                <a:solidFill>
                  <a:srgbClr val="7030A0"/>
                </a:solidFill>
              </a:rPr>
              <a:t>Поддерживающий</a:t>
            </a:r>
            <a:r>
              <a:rPr lang="ru-RU" b="1" dirty="0" smtClean="0">
                <a:solidFill>
                  <a:srgbClr val="002060"/>
                </a:solidFill>
              </a:rPr>
              <a:t>       </a:t>
            </a:r>
            <a:r>
              <a:rPr lang="ru-RU" b="1" dirty="0" smtClean="0">
                <a:solidFill>
                  <a:srgbClr val="FF0000"/>
                </a:solidFill>
              </a:rPr>
              <a:t>Делегирующий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285728"/>
            <a:ext cx="8229600" cy="563562"/>
          </a:xfrm>
        </p:spPr>
        <p:txBody>
          <a:bodyPr/>
          <a:lstStyle/>
          <a:p>
            <a:r>
              <a:rPr lang="en-US" dirty="0"/>
              <a:t> </a:t>
            </a:r>
            <a:r>
              <a:rPr lang="ru-RU" dirty="0" smtClean="0"/>
              <a:t>5 вариантов разрешения конфликтов</a:t>
            </a:r>
            <a:endParaRPr lang="en-US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85720" y="1000108"/>
            <a:ext cx="8429625" cy="4738687"/>
            <a:chOff x="135" y="855"/>
            <a:chExt cx="5310" cy="2985"/>
          </a:xfrm>
        </p:grpSpPr>
        <p:sp>
          <p:nvSpPr>
            <p:cNvPr id="89092" name="Oval 4"/>
            <p:cNvSpPr>
              <a:spLocks noChangeArrowheads="1"/>
            </p:cNvSpPr>
            <p:nvPr/>
          </p:nvSpPr>
          <p:spPr bwMode="auto">
            <a:xfrm>
              <a:off x="1632" y="1344"/>
              <a:ext cx="2544" cy="249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algn="ctr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256" y="1968"/>
              <a:ext cx="1296" cy="1344"/>
              <a:chOff x="2016" y="1920"/>
              <a:chExt cx="1680" cy="1680"/>
            </a:xfrm>
          </p:grpSpPr>
          <p:sp>
            <p:nvSpPr>
              <p:cNvPr id="89094" name="Oval 6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FF6600">
                      <a:gamma/>
                      <a:shade val="45490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095" name="Freeform 7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6600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9096" name="Text Box 8"/>
            <p:cNvSpPr txBox="1">
              <a:spLocks noChangeArrowheads="1"/>
            </p:cNvSpPr>
            <p:nvPr/>
          </p:nvSpPr>
          <p:spPr bwMode="gray">
            <a:xfrm>
              <a:off x="2330" y="2496"/>
              <a:ext cx="1200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КОНФЛИКТ</a:t>
              </a:r>
              <a:endPara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2640" y="1104"/>
              <a:ext cx="432" cy="415"/>
              <a:chOff x="2640" y="1088"/>
              <a:chExt cx="432" cy="415"/>
            </a:xfrm>
          </p:grpSpPr>
          <p:grpSp>
            <p:nvGrpSpPr>
              <p:cNvPr id="5" name="Group 10"/>
              <p:cNvGrpSpPr>
                <a:grpSpLocks/>
              </p:cNvGrpSpPr>
              <p:nvPr/>
            </p:nvGrpSpPr>
            <p:grpSpPr bwMode="auto">
              <a:xfrm>
                <a:off x="2640" y="1088"/>
                <a:ext cx="432" cy="415"/>
                <a:chOff x="2016" y="1920"/>
                <a:chExt cx="1680" cy="1680"/>
              </a:xfrm>
            </p:grpSpPr>
            <p:sp>
              <p:nvSpPr>
                <p:cNvPr id="89099" name="Oval 11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42353"/>
                        <a:invGamma/>
                      </a:scheme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9100" name="Freeform 12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89101" name="Text Box 13"/>
              <p:cNvSpPr txBox="1">
                <a:spLocks noChangeArrowheads="1"/>
              </p:cNvSpPr>
              <p:nvPr/>
            </p:nvSpPr>
            <p:spPr bwMode="gray">
              <a:xfrm>
                <a:off x="2734" y="1152"/>
                <a:ext cx="262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400" b="1" dirty="0">
                    <a:ln w="18000">
                      <a:solidFill>
                        <a:schemeClr val="accent2">
                          <a:satMod val="140000"/>
                        </a:schemeClr>
                      </a:solidFill>
                      <a:prstDash val="solid"/>
                      <a:miter lim="800000"/>
                    </a:ln>
                    <a:noFill/>
                    <a:effectLst>
                      <a:outerShdw blurRad="25500" dist="23000" dir="7020000" algn="tl">
                        <a:srgbClr val="000000">
                          <a:alpha val="50000"/>
                        </a:srgbClr>
                      </a:outerShdw>
                    </a:effectLst>
                    <a:latin typeface="Verdana" pitchFamily="34" charset="0"/>
                  </a:rPr>
                  <a:t>B</a:t>
                </a: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endParaRPr>
              </a:p>
            </p:txBody>
          </p:sp>
        </p:grpSp>
        <p:grpSp>
          <p:nvGrpSpPr>
            <p:cNvPr id="6" name="Group 14"/>
            <p:cNvGrpSpPr>
              <a:grpSpLocks/>
            </p:cNvGrpSpPr>
            <p:nvPr/>
          </p:nvGrpSpPr>
          <p:grpSpPr bwMode="auto">
            <a:xfrm>
              <a:off x="2236" y="3191"/>
              <a:ext cx="201" cy="176"/>
              <a:chOff x="2236" y="3191"/>
              <a:chExt cx="201" cy="176"/>
            </a:xfrm>
          </p:grpSpPr>
          <p:sp>
            <p:nvSpPr>
              <p:cNvPr id="89103" name="Oval 15"/>
              <p:cNvSpPr>
                <a:spLocks noChangeArrowheads="1"/>
              </p:cNvSpPr>
              <p:nvPr/>
            </p:nvSpPr>
            <p:spPr bwMode="gray">
              <a:xfrm rot="18227093">
                <a:off x="2239" y="3282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104" name="Oval 16"/>
              <p:cNvSpPr>
                <a:spLocks noChangeArrowheads="1"/>
              </p:cNvSpPr>
              <p:nvPr/>
            </p:nvSpPr>
            <p:spPr bwMode="gray">
              <a:xfrm rot="18227093">
                <a:off x="2353" y="3188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" name="Group 17"/>
            <p:cNvGrpSpPr>
              <a:grpSpLocks/>
            </p:cNvGrpSpPr>
            <p:nvPr/>
          </p:nvGrpSpPr>
          <p:grpSpPr bwMode="auto">
            <a:xfrm>
              <a:off x="1824" y="3357"/>
              <a:ext cx="432" cy="432"/>
              <a:chOff x="1824" y="3357"/>
              <a:chExt cx="432" cy="432"/>
            </a:xfrm>
          </p:grpSpPr>
          <p:grpSp>
            <p:nvGrpSpPr>
              <p:cNvPr id="8" name="Group 18"/>
              <p:cNvGrpSpPr>
                <a:grpSpLocks/>
              </p:cNvGrpSpPr>
              <p:nvPr/>
            </p:nvGrpSpPr>
            <p:grpSpPr bwMode="auto">
              <a:xfrm>
                <a:off x="1824" y="3357"/>
                <a:ext cx="432" cy="432"/>
                <a:chOff x="2016" y="1920"/>
                <a:chExt cx="1680" cy="1680"/>
              </a:xfrm>
            </p:grpSpPr>
            <p:sp>
              <p:nvSpPr>
                <p:cNvPr id="89107" name="Oval 1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9108" name="Freeform 2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89109" name="Text Box 21"/>
              <p:cNvSpPr txBox="1">
                <a:spLocks noChangeArrowheads="1"/>
              </p:cNvSpPr>
              <p:nvPr/>
            </p:nvSpPr>
            <p:spPr bwMode="gray">
              <a:xfrm>
                <a:off x="1911" y="3438"/>
                <a:ext cx="247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400" b="1" dirty="0">
                    <a:ln w="18000">
                      <a:solidFill>
                        <a:schemeClr val="accent2">
                          <a:satMod val="140000"/>
                        </a:schemeClr>
                      </a:solidFill>
                      <a:prstDash val="solid"/>
                      <a:miter lim="800000"/>
                    </a:ln>
                    <a:noFill/>
                    <a:effectLst>
                      <a:outerShdw blurRad="25500" dist="23000" dir="7020000" algn="tl">
                        <a:srgbClr val="000000">
                          <a:alpha val="50000"/>
                        </a:srgbClr>
                      </a:outerShdw>
                    </a:effectLst>
                    <a:latin typeface="Verdana" pitchFamily="34" charset="0"/>
                  </a:rPr>
                  <a:t>E</a:t>
                </a: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endParaRPr>
              </a:p>
            </p:txBody>
          </p:sp>
        </p:grpSp>
        <p:grpSp>
          <p:nvGrpSpPr>
            <p:cNvPr id="9" name="Group 22"/>
            <p:cNvGrpSpPr>
              <a:grpSpLocks/>
            </p:cNvGrpSpPr>
            <p:nvPr/>
          </p:nvGrpSpPr>
          <p:grpSpPr bwMode="auto">
            <a:xfrm>
              <a:off x="3938" y="1968"/>
              <a:ext cx="430" cy="437"/>
              <a:chOff x="3938" y="1968"/>
              <a:chExt cx="430" cy="437"/>
            </a:xfrm>
          </p:grpSpPr>
          <p:grpSp>
            <p:nvGrpSpPr>
              <p:cNvPr id="10" name="Group 23"/>
              <p:cNvGrpSpPr>
                <a:grpSpLocks/>
              </p:cNvGrpSpPr>
              <p:nvPr/>
            </p:nvGrpSpPr>
            <p:grpSpPr bwMode="auto">
              <a:xfrm>
                <a:off x="3938" y="1968"/>
                <a:ext cx="430" cy="437"/>
                <a:chOff x="2016" y="1920"/>
                <a:chExt cx="1680" cy="1680"/>
              </a:xfrm>
            </p:grpSpPr>
            <p:sp>
              <p:nvSpPr>
                <p:cNvPr id="89112" name="Oval 2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tint val="57647"/>
                        <a:invGamma/>
                      </a:scheme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9113" name="Freeform 25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89114" name="Text Box 26"/>
              <p:cNvSpPr txBox="1">
                <a:spLocks noChangeArrowheads="1"/>
              </p:cNvSpPr>
              <p:nvPr/>
            </p:nvSpPr>
            <p:spPr bwMode="gray">
              <a:xfrm>
                <a:off x="4020" y="2028"/>
                <a:ext cx="255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400" b="1" dirty="0">
                    <a:ln w="18000">
                      <a:solidFill>
                        <a:schemeClr val="accent2">
                          <a:satMod val="140000"/>
                        </a:schemeClr>
                      </a:solidFill>
                      <a:prstDash val="solid"/>
                      <a:miter lim="800000"/>
                    </a:ln>
                    <a:noFill/>
                    <a:effectLst>
                      <a:outerShdw blurRad="25500" dist="23000" dir="7020000" algn="tl">
                        <a:srgbClr val="000000">
                          <a:alpha val="50000"/>
                        </a:srgbClr>
                      </a:outerShdw>
                    </a:effectLst>
                    <a:latin typeface="Verdana" pitchFamily="34" charset="0"/>
                  </a:rPr>
                  <a:t>C</a:t>
                </a: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endParaRPr>
              </a:p>
            </p:txBody>
          </p:sp>
        </p:grpSp>
        <p:grpSp>
          <p:nvGrpSpPr>
            <p:cNvPr id="11" name="Group 27"/>
            <p:cNvGrpSpPr>
              <a:grpSpLocks/>
            </p:cNvGrpSpPr>
            <p:nvPr/>
          </p:nvGrpSpPr>
          <p:grpSpPr bwMode="auto">
            <a:xfrm>
              <a:off x="3552" y="3360"/>
              <a:ext cx="412" cy="392"/>
              <a:chOff x="3552" y="3339"/>
              <a:chExt cx="412" cy="392"/>
            </a:xfrm>
          </p:grpSpPr>
          <p:grpSp>
            <p:nvGrpSpPr>
              <p:cNvPr id="12" name="Group 28"/>
              <p:cNvGrpSpPr>
                <a:grpSpLocks/>
              </p:cNvGrpSpPr>
              <p:nvPr/>
            </p:nvGrpSpPr>
            <p:grpSpPr bwMode="auto">
              <a:xfrm>
                <a:off x="3552" y="3339"/>
                <a:ext cx="412" cy="392"/>
                <a:chOff x="2016" y="1920"/>
                <a:chExt cx="1680" cy="1680"/>
              </a:xfrm>
            </p:grpSpPr>
            <p:sp>
              <p:nvSpPr>
                <p:cNvPr id="89117" name="Oval 2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9118" name="Freeform 30"/>
                <p:cNvSpPr>
                  <a:spLocks/>
                </p:cNvSpPr>
                <p:nvPr/>
              </p:nvSpPr>
              <p:spPr bwMode="gray">
                <a:xfrm>
                  <a:off x="2212" y="2177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89119" name="Text Box 31"/>
              <p:cNvSpPr txBox="1">
                <a:spLocks noChangeArrowheads="1"/>
              </p:cNvSpPr>
              <p:nvPr/>
            </p:nvSpPr>
            <p:spPr bwMode="gray">
              <a:xfrm>
                <a:off x="3641" y="3360"/>
                <a:ext cx="275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400" b="1" dirty="0">
                    <a:ln w="18000">
                      <a:solidFill>
                        <a:schemeClr val="accent2">
                          <a:satMod val="140000"/>
                        </a:schemeClr>
                      </a:solidFill>
                      <a:prstDash val="solid"/>
                      <a:miter lim="800000"/>
                    </a:ln>
                    <a:noFill/>
                    <a:effectLst>
                      <a:outerShdw blurRad="25500" dist="23000" dir="7020000" algn="tl">
                        <a:srgbClr val="000000">
                          <a:alpha val="50000"/>
                        </a:srgbClr>
                      </a:outerShdw>
                    </a:effectLst>
                    <a:latin typeface="Verdana" pitchFamily="34" charset="0"/>
                  </a:rPr>
                  <a:t>D</a:t>
                </a:r>
              </a:p>
            </p:txBody>
          </p:sp>
        </p:grpSp>
        <p:grpSp>
          <p:nvGrpSpPr>
            <p:cNvPr id="13" name="Group 32"/>
            <p:cNvGrpSpPr>
              <a:grpSpLocks/>
            </p:cNvGrpSpPr>
            <p:nvPr/>
          </p:nvGrpSpPr>
          <p:grpSpPr bwMode="auto">
            <a:xfrm>
              <a:off x="1488" y="1968"/>
              <a:ext cx="432" cy="432"/>
              <a:chOff x="1488" y="1968"/>
              <a:chExt cx="432" cy="432"/>
            </a:xfrm>
          </p:grpSpPr>
          <p:grpSp>
            <p:nvGrpSpPr>
              <p:cNvPr id="14" name="Group 33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89122" name="Oval 3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9123" name="Freeform 35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89124" name="Text Box 36"/>
              <p:cNvSpPr txBox="1">
                <a:spLocks noChangeArrowheads="1"/>
              </p:cNvSpPr>
              <p:nvPr/>
            </p:nvSpPr>
            <p:spPr bwMode="gray">
              <a:xfrm>
                <a:off x="1580" y="2016"/>
                <a:ext cx="265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400" b="1" dirty="0">
                    <a:ln w="18000">
                      <a:solidFill>
                        <a:schemeClr val="accent2">
                          <a:satMod val="140000"/>
                        </a:schemeClr>
                      </a:solidFill>
                      <a:prstDash val="solid"/>
                      <a:miter lim="800000"/>
                    </a:ln>
                    <a:noFill/>
                    <a:effectLst>
                      <a:outerShdw blurRad="25500" dist="23000" dir="7020000" algn="tl">
                        <a:srgbClr val="000000">
                          <a:alpha val="50000"/>
                        </a:srgbClr>
                      </a:outerShdw>
                    </a:effectLst>
                    <a:latin typeface="Verdana" pitchFamily="34" charset="0"/>
                  </a:rPr>
                  <a:t>A</a:t>
                </a: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endParaRPr>
              </a:p>
            </p:txBody>
          </p:sp>
        </p:grpSp>
        <p:sp>
          <p:nvSpPr>
            <p:cNvPr id="89125" name="Oval 37"/>
            <p:cNvSpPr>
              <a:spLocks noChangeArrowheads="1"/>
            </p:cNvSpPr>
            <p:nvPr/>
          </p:nvSpPr>
          <p:spPr bwMode="gray">
            <a:xfrm rot="18227093">
              <a:off x="3507" y="3261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9126" name="Oval 38"/>
            <p:cNvSpPr>
              <a:spLocks noChangeArrowheads="1"/>
            </p:cNvSpPr>
            <p:nvPr/>
          </p:nvSpPr>
          <p:spPr bwMode="gray">
            <a:xfrm rot="18227093">
              <a:off x="3411" y="3165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5" name="Group 39"/>
            <p:cNvGrpSpPr>
              <a:grpSpLocks/>
            </p:cNvGrpSpPr>
            <p:nvPr/>
          </p:nvGrpSpPr>
          <p:grpSpPr bwMode="auto">
            <a:xfrm>
              <a:off x="1968" y="2256"/>
              <a:ext cx="231" cy="130"/>
              <a:chOff x="2016" y="2304"/>
              <a:chExt cx="231" cy="130"/>
            </a:xfrm>
          </p:grpSpPr>
          <p:sp>
            <p:nvSpPr>
              <p:cNvPr id="89128" name="Oval 40"/>
              <p:cNvSpPr>
                <a:spLocks noChangeArrowheads="1"/>
              </p:cNvSpPr>
              <p:nvPr/>
            </p:nvSpPr>
            <p:spPr bwMode="gray">
              <a:xfrm rot="18227093">
                <a:off x="2019" y="2301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5764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129" name="Oval 41"/>
              <p:cNvSpPr>
                <a:spLocks noChangeArrowheads="1"/>
              </p:cNvSpPr>
              <p:nvPr/>
            </p:nvSpPr>
            <p:spPr bwMode="gray">
              <a:xfrm rot="18227093">
                <a:off x="2163" y="234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6" name="Group 42"/>
            <p:cNvGrpSpPr>
              <a:grpSpLocks/>
            </p:cNvGrpSpPr>
            <p:nvPr/>
          </p:nvGrpSpPr>
          <p:grpSpPr bwMode="auto">
            <a:xfrm>
              <a:off x="2832" y="1612"/>
              <a:ext cx="87" cy="260"/>
              <a:chOff x="2832" y="1612"/>
              <a:chExt cx="87" cy="260"/>
            </a:xfrm>
          </p:grpSpPr>
          <p:sp>
            <p:nvSpPr>
              <p:cNvPr id="89131" name="Oval 43"/>
              <p:cNvSpPr>
                <a:spLocks noChangeArrowheads="1"/>
              </p:cNvSpPr>
              <p:nvPr/>
            </p:nvSpPr>
            <p:spPr bwMode="gray">
              <a:xfrm rot="18227093">
                <a:off x="2835" y="160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549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132" name="Oval 44"/>
              <p:cNvSpPr>
                <a:spLocks noChangeArrowheads="1"/>
              </p:cNvSpPr>
              <p:nvPr/>
            </p:nvSpPr>
            <p:spPr bwMode="gray">
              <a:xfrm rot="18227093">
                <a:off x="2835" y="1787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9133" name="Oval 45"/>
            <p:cNvSpPr>
              <a:spLocks noChangeArrowheads="1"/>
            </p:cNvSpPr>
            <p:nvPr/>
          </p:nvSpPr>
          <p:spPr bwMode="gray">
            <a:xfrm rot="18227093">
              <a:off x="3759" y="2271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75686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9134" name="Oval 46"/>
            <p:cNvSpPr>
              <a:spLocks noChangeArrowheads="1"/>
            </p:cNvSpPr>
            <p:nvPr/>
          </p:nvSpPr>
          <p:spPr bwMode="gray">
            <a:xfrm rot="18227093">
              <a:off x="3603" y="2349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75686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9135" name="Text Box 47"/>
            <p:cNvSpPr txBox="1">
              <a:spLocks noChangeArrowheads="1"/>
            </p:cNvSpPr>
            <p:nvPr/>
          </p:nvSpPr>
          <p:spPr bwMode="auto">
            <a:xfrm>
              <a:off x="1350" y="855"/>
              <a:ext cx="328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b="1" dirty="0" smtClean="0">
                  <a:solidFill>
                    <a:schemeClr val="tx2"/>
                  </a:solidFill>
                </a:rPr>
                <a:t>Сотрудничество – решение проблемы</a:t>
              </a:r>
              <a:endParaRPr lang="en-US" b="1" dirty="0">
                <a:solidFill>
                  <a:schemeClr val="tx2"/>
                </a:solidFill>
              </a:endParaRPr>
            </a:p>
          </p:txBody>
        </p:sp>
        <p:sp>
          <p:nvSpPr>
            <p:cNvPr id="89136" name="Text Box 48"/>
            <p:cNvSpPr txBox="1">
              <a:spLocks noChangeArrowheads="1"/>
            </p:cNvSpPr>
            <p:nvPr/>
          </p:nvSpPr>
          <p:spPr bwMode="auto">
            <a:xfrm>
              <a:off x="135" y="2430"/>
              <a:ext cx="170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b="1" dirty="0" smtClean="0">
                  <a:solidFill>
                    <a:schemeClr val="tx2"/>
                  </a:solidFill>
                </a:rPr>
                <a:t>Сила - принуждение</a:t>
              </a:r>
              <a:endParaRPr lang="en-US" b="1" dirty="0">
                <a:solidFill>
                  <a:schemeClr val="tx2"/>
                </a:solidFill>
              </a:endParaRPr>
            </a:p>
          </p:txBody>
        </p:sp>
        <p:sp>
          <p:nvSpPr>
            <p:cNvPr id="89137" name="Text Box 49"/>
            <p:cNvSpPr txBox="1">
              <a:spLocks noChangeArrowheads="1"/>
            </p:cNvSpPr>
            <p:nvPr/>
          </p:nvSpPr>
          <p:spPr bwMode="auto">
            <a:xfrm>
              <a:off x="3960" y="2430"/>
              <a:ext cx="147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b="1" dirty="0" smtClean="0">
                  <a:solidFill>
                    <a:schemeClr val="tx2"/>
                  </a:solidFill>
                </a:rPr>
                <a:t>Уход - уклонение</a:t>
              </a:r>
              <a:endParaRPr lang="en-US" b="1" dirty="0">
                <a:solidFill>
                  <a:schemeClr val="tx2"/>
                </a:solidFill>
              </a:endParaRPr>
            </a:p>
          </p:txBody>
        </p:sp>
        <p:sp>
          <p:nvSpPr>
            <p:cNvPr id="89138" name="Text Box 50"/>
            <p:cNvSpPr txBox="1">
              <a:spLocks noChangeArrowheads="1"/>
            </p:cNvSpPr>
            <p:nvPr/>
          </p:nvSpPr>
          <p:spPr bwMode="auto">
            <a:xfrm>
              <a:off x="528" y="3504"/>
              <a:ext cx="12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b="1" dirty="0" smtClean="0">
                  <a:solidFill>
                    <a:schemeClr val="tx2"/>
                  </a:solidFill>
                </a:rPr>
                <a:t>Компромисс</a:t>
              </a:r>
              <a:endParaRPr lang="en-US" b="1" dirty="0">
                <a:solidFill>
                  <a:schemeClr val="tx2"/>
                </a:solidFill>
              </a:endParaRPr>
            </a:p>
          </p:txBody>
        </p:sp>
        <p:sp>
          <p:nvSpPr>
            <p:cNvPr id="89139" name="Text Box 51"/>
            <p:cNvSpPr txBox="1">
              <a:spLocks noChangeArrowheads="1"/>
            </p:cNvSpPr>
            <p:nvPr/>
          </p:nvSpPr>
          <p:spPr bwMode="auto">
            <a:xfrm>
              <a:off x="4050" y="3555"/>
              <a:ext cx="139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b="1" dirty="0" smtClean="0">
                  <a:solidFill>
                    <a:schemeClr val="tx2"/>
                  </a:solidFill>
                </a:rPr>
                <a:t>Сглаживание</a:t>
              </a:r>
              <a:endParaRPr lang="en-US" b="1" dirty="0">
                <a:solidFill>
                  <a:schemeClr val="tx2"/>
                </a:solidFill>
              </a:endParaRPr>
            </a:p>
          </p:txBody>
        </p:sp>
      </p:grpSp>
      <p:sp>
        <p:nvSpPr>
          <p:cNvPr id="54" name="Скругленный прямоугольник 53"/>
          <p:cNvSpPr/>
          <p:nvPr/>
        </p:nvSpPr>
        <p:spPr>
          <a:xfrm>
            <a:off x="285720" y="5929330"/>
            <a:ext cx="8643998" cy="5715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Грамотное разрешение конфликта – составляющая организационной культуры высокого уровня 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18l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sample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13F71"/>
        </a:dk1>
        <a:lt1>
          <a:srgbClr val="FFFFFF"/>
        </a:lt1>
        <a:dk2>
          <a:srgbClr val="000000"/>
        </a:dk2>
        <a:lt2>
          <a:srgbClr val="C1D1D3"/>
        </a:lt2>
        <a:accent1>
          <a:srgbClr val="1966B3"/>
        </a:accent1>
        <a:accent2>
          <a:srgbClr val="99CC00"/>
        </a:accent2>
        <a:accent3>
          <a:srgbClr val="FFFFFF"/>
        </a:accent3>
        <a:accent4>
          <a:srgbClr val="0D345F"/>
        </a:accent4>
        <a:accent5>
          <a:srgbClr val="ABB8D6"/>
        </a:accent5>
        <a:accent6>
          <a:srgbClr val="8AB900"/>
        </a:accent6>
        <a:hlink>
          <a:srgbClr val="5AABCC"/>
        </a:hlink>
        <a:folHlink>
          <a:srgbClr val="648B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7416B"/>
        </a:dk1>
        <a:lt1>
          <a:srgbClr val="FFFFFF"/>
        </a:lt1>
        <a:dk2>
          <a:srgbClr val="000000"/>
        </a:dk2>
        <a:lt2>
          <a:srgbClr val="C1D1D3"/>
        </a:lt2>
        <a:accent1>
          <a:srgbClr val="584383"/>
        </a:accent1>
        <a:accent2>
          <a:srgbClr val="578C8D"/>
        </a:accent2>
        <a:accent3>
          <a:srgbClr val="FFFFFF"/>
        </a:accent3>
        <a:accent4>
          <a:srgbClr val="12365A"/>
        </a:accent4>
        <a:accent5>
          <a:srgbClr val="B4B0C1"/>
        </a:accent5>
        <a:accent6>
          <a:srgbClr val="4E7E7F"/>
        </a:accent6>
        <a:hlink>
          <a:srgbClr val="A478A6"/>
        </a:hlink>
        <a:folHlink>
          <a:srgbClr val="93965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F5281"/>
        </a:dk1>
        <a:lt1>
          <a:srgbClr val="FFFFFF"/>
        </a:lt1>
        <a:dk2>
          <a:srgbClr val="000000"/>
        </a:dk2>
        <a:lt2>
          <a:srgbClr val="BACCCE"/>
        </a:lt2>
        <a:accent1>
          <a:srgbClr val="326652"/>
        </a:accent1>
        <a:accent2>
          <a:srgbClr val="BAAA12"/>
        </a:accent2>
        <a:accent3>
          <a:srgbClr val="FFFFFF"/>
        </a:accent3>
        <a:accent4>
          <a:srgbClr val="19456D"/>
        </a:accent4>
        <a:accent5>
          <a:srgbClr val="ADB8B3"/>
        </a:accent5>
        <a:accent6>
          <a:srgbClr val="A89A0F"/>
        </a:accent6>
        <a:hlink>
          <a:srgbClr val="1481B8"/>
        </a:hlink>
        <a:folHlink>
          <a:srgbClr val="99CE8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cdb2004118l</Template>
  <TotalTime>278</TotalTime>
  <Words>2528</Words>
  <Application>Microsoft Office PowerPoint</Application>
  <PresentationFormat>Экран (4:3)</PresentationFormat>
  <Paragraphs>388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cdb2004118l</vt:lpstr>
      <vt:lpstr> Управление кадровым ресурсом  От полисубъектности  к высокому качеству образования </vt:lpstr>
      <vt:lpstr>Слайд 2</vt:lpstr>
      <vt:lpstr>Ключевые факторы успеха </vt:lpstr>
      <vt:lpstr>Слайд 4</vt:lpstr>
      <vt:lpstr>Управленческие роли</vt:lpstr>
      <vt:lpstr>Слайд 6</vt:lpstr>
      <vt:lpstr>Уровни зрелости сотрудников</vt:lpstr>
      <vt:lpstr>Методы преодоления сопротивления</vt:lpstr>
      <vt:lpstr> 5 вариантов разрешения конфликтов</vt:lpstr>
      <vt:lpstr>3 теории мотивации-  3 типа руководства</vt:lpstr>
      <vt:lpstr>Слайд 11</vt:lpstr>
      <vt:lpstr>Слайд 12</vt:lpstr>
      <vt:lpstr>Слайд 13</vt:lpstr>
      <vt:lpstr>Лицейская модель  развития полисубъектности</vt:lpstr>
      <vt:lpstr>Слайд 15</vt:lpstr>
      <vt:lpstr>Миссия методической службы</vt:lpstr>
      <vt:lpstr>Цель программы – создание качественно новых условий для формирования коллектива высококлассных педагогов, способных на современном уровне обеспечивать Миссию лицея, высокое качество образования, отвечающее запросам потребителей и заказчиков образовательных услуг.</vt:lpstr>
      <vt:lpstr>Принципы управления персоналом</vt:lpstr>
      <vt:lpstr>Слайд 19</vt:lpstr>
      <vt:lpstr>Программные установки</vt:lpstr>
      <vt:lpstr>Инновационные идеи программы</vt:lpstr>
      <vt:lpstr>Направления реализации программы</vt:lpstr>
      <vt:lpstr>Направления реализации программы</vt:lpstr>
      <vt:lpstr>Программные модули</vt:lpstr>
      <vt:lpstr>Нормативно-правовые документы</vt:lpstr>
      <vt:lpstr>Формы и форматы  научно-методической работы</vt:lpstr>
      <vt:lpstr>Технологии  управления персоналом </vt:lpstr>
      <vt:lpstr>Технологии  управления персоналом </vt:lpstr>
      <vt:lpstr>Изучение психолого-педагогических особенностей персонала</vt:lpstr>
      <vt:lpstr>Результаты и эффекты программы</vt:lpstr>
      <vt:lpstr>Риски и ограничения  при реализации программы</vt:lpstr>
      <vt:lpstr>Строим школьную модель комплексной оценки персонала</vt:lpstr>
      <vt:lpstr>Слайд 33</vt:lpstr>
      <vt:lpstr>Слайд 34</vt:lpstr>
      <vt:lpstr>Слайд 35</vt:lpstr>
      <vt:lpstr>Домашнее задание</vt:lpstr>
      <vt:lpstr>Слайд 37</vt:lpstr>
      <vt:lpstr>Слайд 38</vt:lpstr>
    </vt:vector>
  </TitlesOfParts>
  <Company>МОУ Лицей 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Template</dc:title>
  <dc:creator>metod</dc:creator>
  <cp:lastModifiedBy>metod</cp:lastModifiedBy>
  <cp:revision>83</cp:revision>
  <dcterms:created xsi:type="dcterms:W3CDTF">2012-04-19T04:14:38Z</dcterms:created>
  <dcterms:modified xsi:type="dcterms:W3CDTF">2012-04-22T23:34:25Z</dcterms:modified>
</cp:coreProperties>
</file>