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87;&#1088;&#1086;&#1075;&#1088;&#1072;&#1084;&#1084;&#1072;%20&#1072;&#1076;&#1072;&#1087;&#1090;&#1072;&#1094;&#1080;&#1080;%2012-13%20&#1075;&#1086;&#1076;\&#1072;&#1085;&#1072;&#1083;&#1080;&#1079;%20&#1089;&#1084;&#1099;&#1089;&#1083;&#1086;&#1074;&#1086;&#1075;&#1086;%20&#1095;&#1090;&#1077;&#1085;&#1080;&#1103;%20&#1089;&#1086;&#1093;&#1088;&#1072;&#1085;&#1077;&#108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Лист3!$B$3</c:f>
              <c:strCache>
                <c:ptCount val="1"/>
                <c:pt idx="0">
                  <c:v>5 классы</c:v>
                </c:pt>
              </c:strCache>
            </c:strRef>
          </c:tx>
          <c:cat>
            <c:strRef>
              <c:f>Лист3!$C$2:$N$2</c:f>
              <c:strCache>
                <c:ptCount val="12"/>
                <c:pt idx="0">
                  <c:v>поиск информации</c:v>
                </c:pt>
                <c:pt idx="1">
                  <c:v>причинно - следственные связи</c:v>
                </c:pt>
                <c:pt idx="2">
                  <c:v>поиск деталей, вывод</c:v>
                </c:pt>
                <c:pt idx="3">
                  <c:v>сравнение, причинно-следственные связи</c:v>
                </c:pt>
                <c:pt idx="4">
                  <c:v>причинно-следственные связи, вывод</c:v>
                </c:pt>
                <c:pt idx="5">
                  <c:v>поиск информации в явном виде, примеры</c:v>
                </c:pt>
                <c:pt idx="6">
                  <c:v>поиск неявной информации, нравственная оценка</c:v>
                </c:pt>
                <c:pt idx="7">
                  <c:v>обобщение, нравственная оценка</c:v>
                </c:pt>
                <c:pt idx="8">
                  <c:v>поиск информации, аргументация</c:v>
                </c:pt>
                <c:pt idx="9">
                  <c:v>сравнение, привлечение запаса знаний</c:v>
                </c:pt>
                <c:pt idx="10">
                  <c:v>сравнение, привлечение запаса знаний</c:v>
                </c:pt>
                <c:pt idx="11">
                  <c:v>Обобщение, вывод, собственная позиция, аргументация</c:v>
                </c:pt>
              </c:strCache>
            </c:strRef>
          </c:cat>
          <c:val>
            <c:numRef>
              <c:f>Лист3!$C$3:$N$3</c:f>
              <c:numCache>
                <c:formatCode>0</c:formatCode>
                <c:ptCount val="12"/>
                <c:pt idx="0">
                  <c:v>95.826086956521721</c:v>
                </c:pt>
                <c:pt idx="1">
                  <c:v>59.146739130434788</c:v>
                </c:pt>
                <c:pt idx="2">
                  <c:v>70.751811594202906</c:v>
                </c:pt>
                <c:pt idx="3">
                  <c:v>86.440217391304358</c:v>
                </c:pt>
                <c:pt idx="4">
                  <c:v>62.704710144927539</c:v>
                </c:pt>
                <c:pt idx="5">
                  <c:v>92.565217391304344</c:v>
                </c:pt>
                <c:pt idx="6">
                  <c:v>33.902173913043484</c:v>
                </c:pt>
                <c:pt idx="7">
                  <c:v>52.019927536231876</c:v>
                </c:pt>
                <c:pt idx="8">
                  <c:v>65.663043478260875</c:v>
                </c:pt>
                <c:pt idx="9">
                  <c:v>52.454710144927532</c:v>
                </c:pt>
                <c:pt idx="10">
                  <c:v>52.228260869565219</c:v>
                </c:pt>
                <c:pt idx="11">
                  <c:v>75.744565217391312</c:v>
                </c:pt>
              </c:numCache>
            </c:numRef>
          </c:val>
        </c:ser>
        <c:overlap val="100"/>
        <c:axId val="74611712"/>
        <c:axId val="78293632"/>
      </c:barChart>
      <c:catAx>
        <c:axId val="74611712"/>
        <c:scaling>
          <c:orientation val="minMax"/>
        </c:scaling>
        <c:axPos val="b"/>
        <c:tickLblPos val="nextTo"/>
        <c:crossAx val="78293632"/>
        <c:crosses val="autoZero"/>
        <c:auto val="1"/>
        <c:lblAlgn val="ctr"/>
        <c:lblOffset val="100"/>
      </c:catAx>
      <c:valAx>
        <c:axId val="78293632"/>
        <c:scaling>
          <c:orientation val="minMax"/>
        </c:scaling>
        <c:axPos val="l"/>
        <c:majorGridlines/>
        <c:numFmt formatCode="0" sourceLinked="1"/>
        <c:tickLblPos val="nextTo"/>
        <c:crossAx val="7461171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EBAEBE-E835-4393-ADD7-037C10FA01F0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D5BC17-1C2E-4428-B648-10154BD0BA14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68FAED4-6B0E-454F-AB12-0526C7DB2504}" type="parTrans" cxnId="{ED9F80B9-0823-4F2D-9883-8716571B0DFC}">
      <dgm:prSet/>
      <dgm:spPr/>
      <dgm:t>
        <a:bodyPr/>
        <a:lstStyle/>
        <a:p>
          <a:endParaRPr lang="ru-RU"/>
        </a:p>
      </dgm:t>
    </dgm:pt>
    <dgm:pt modelId="{D2024964-C787-41B7-8B69-97BFB88C96E5}" type="sibTrans" cxnId="{ED9F80B9-0823-4F2D-9883-8716571B0DFC}">
      <dgm:prSet/>
      <dgm:spPr/>
      <dgm:t>
        <a:bodyPr/>
        <a:lstStyle/>
        <a:p>
          <a:endParaRPr lang="ru-RU"/>
        </a:p>
      </dgm:t>
    </dgm:pt>
    <dgm:pt modelId="{4C9F2DBD-B883-49A5-B5B5-7DDFC3B15919}">
      <dgm:prSet phldrT="[Текст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2000" b="1" u="sng" dirty="0" smtClean="0">
              <a:solidFill>
                <a:schemeClr val="tx1"/>
              </a:solidFill>
            </a:rPr>
            <a:t>5В</a:t>
          </a:r>
          <a:r>
            <a:rPr lang="ru-RU" sz="2000" dirty="0" smtClean="0"/>
            <a:t> </a:t>
          </a:r>
          <a:r>
            <a:rPr lang="ru-RU" sz="2000" b="1" dirty="0" smtClean="0">
              <a:solidFill>
                <a:schemeClr val="tx1"/>
              </a:solidFill>
            </a:rPr>
            <a:t>«Риторика» (10); «Художественное конструирование из бумаги» (12)</a:t>
          </a:r>
          <a:endParaRPr lang="ru-RU" sz="2000" b="1" dirty="0">
            <a:solidFill>
              <a:schemeClr val="tx1"/>
            </a:solidFill>
          </a:endParaRPr>
        </a:p>
      </dgm:t>
    </dgm:pt>
    <dgm:pt modelId="{0768A420-9934-4CE5-A236-8A091D12663C}" type="parTrans" cxnId="{00DE6176-E168-4EAE-B88C-FB19C9047C1F}">
      <dgm:prSet/>
      <dgm:spPr/>
      <dgm:t>
        <a:bodyPr/>
        <a:lstStyle/>
        <a:p>
          <a:endParaRPr lang="ru-RU"/>
        </a:p>
      </dgm:t>
    </dgm:pt>
    <dgm:pt modelId="{4846CABD-F10A-4EE6-A64B-27C4603B514A}" type="sibTrans" cxnId="{00DE6176-E168-4EAE-B88C-FB19C9047C1F}">
      <dgm:prSet/>
      <dgm:spPr/>
      <dgm:t>
        <a:bodyPr/>
        <a:lstStyle/>
        <a:p>
          <a:endParaRPr lang="ru-RU"/>
        </a:p>
      </dgm:t>
    </dgm:pt>
    <dgm:pt modelId="{5F080918-C160-4699-B3D1-BA8615976E52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2000" b="1" u="sng" dirty="0" smtClean="0">
              <a:solidFill>
                <a:schemeClr val="tx1"/>
              </a:solidFill>
            </a:rPr>
            <a:t>5Г</a:t>
          </a:r>
          <a:r>
            <a:rPr lang="ru-RU" sz="1800" dirty="0" smtClean="0"/>
            <a:t> </a:t>
          </a:r>
          <a:r>
            <a:rPr lang="ru-RU" sz="1800" b="1" dirty="0" smtClean="0">
              <a:solidFill>
                <a:schemeClr val="tx1"/>
              </a:solidFill>
            </a:rPr>
            <a:t>«От слова к словесности» (8), «Маленький мастер» (7), «Английский с компьютером» (3), «Одежда для кукол (3)», «Музыкальный театр» (2); «Художественная обработка древесины» (2)</a:t>
          </a:r>
          <a:endParaRPr lang="ru-RU" sz="1800" b="1" dirty="0">
            <a:solidFill>
              <a:schemeClr val="tx1"/>
            </a:solidFill>
          </a:endParaRPr>
        </a:p>
      </dgm:t>
    </dgm:pt>
    <dgm:pt modelId="{4A7D4AB4-9FCD-4D22-AACA-8924AB09633A}" type="parTrans" cxnId="{7E9A58D3-843A-48A7-9411-69E775D68DD1}">
      <dgm:prSet/>
      <dgm:spPr/>
      <dgm:t>
        <a:bodyPr/>
        <a:lstStyle/>
        <a:p>
          <a:endParaRPr lang="ru-RU"/>
        </a:p>
      </dgm:t>
    </dgm:pt>
    <dgm:pt modelId="{758E95DE-9A6F-4BF0-8915-2E6C8CCAEDAC}" type="sibTrans" cxnId="{7E9A58D3-843A-48A7-9411-69E775D68DD1}">
      <dgm:prSet/>
      <dgm:spPr/>
      <dgm:t>
        <a:bodyPr/>
        <a:lstStyle/>
        <a:p>
          <a:endParaRPr lang="ru-RU"/>
        </a:p>
      </dgm:t>
    </dgm:pt>
    <dgm:pt modelId="{E6DDA663-64FA-4754-9713-DB9FE7225487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000" b="1" u="sng" dirty="0" smtClean="0">
              <a:solidFill>
                <a:schemeClr val="tx1"/>
              </a:solidFill>
            </a:rPr>
            <a:t>5А</a:t>
          </a:r>
          <a:r>
            <a:rPr lang="ru-RU" sz="2000" dirty="0" smtClean="0"/>
            <a:t> </a:t>
          </a:r>
          <a:r>
            <a:rPr lang="ru-RU" sz="2000" b="1" dirty="0" smtClean="0">
              <a:solidFill>
                <a:schemeClr val="tx1"/>
              </a:solidFill>
            </a:rPr>
            <a:t>«Наглядная геометрия» (7), «Создание электронных презентаций» (8), «Азы программирования» (9), «Английский с компьютером» (11)</a:t>
          </a:r>
          <a:endParaRPr lang="ru-RU" sz="2000" b="1" dirty="0">
            <a:solidFill>
              <a:schemeClr val="tx1"/>
            </a:solidFill>
          </a:endParaRPr>
        </a:p>
      </dgm:t>
    </dgm:pt>
    <dgm:pt modelId="{E2E62A10-8F8C-415B-A745-9FB745FC6908}" type="parTrans" cxnId="{2B12B54E-544A-4962-90B2-FEBC2FD979FA}">
      <dgm:prSet/>
      <dgm:spPr/>
      <dgm:t>
        <a:bodyPr/>
        <a:lstStyle/>
        <a:p>
          <a:endParaRPr lang="ru-RU"/>
        </a:p>
      </dgm:t>
    </dgm:pt>
    <dgm:pt modelId="{3216585F-FED0-4116-A81E-57F9A9A4D068}" type="sibTrans" cxnId="{2B12B54E-544A-4962-90B2-FEBC2FD979FA}">
      <dgm:prSet/>
      <dgm:spPr/>
      <dgm:t>
        <a:bodyPr/>
        <a:lstStyle/>
        <a:p>
          <a:endParaRPr lang="ru-RU"/>
        </a:p>
      </dgm:t>
    </dgm:pt>
    <dgm:pt modelId="{4AA52067-D552-4DFA-B9F9-D66949A6DDE7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u="sng" dirty="0" smtClean="0">
              <a:solidFill>
                <a:schemeClr val="tx1"/>
              </a:solidFill>
            </a:rPr>
            <a:t>5Б</a:t>
          </a:r>
          <a:r>
            <a:rPr lang="ru-RU" b="1" dirty="0" smtClean="0">
              <a:solidFill>
                <a:schemeClr val="tx1"/>
              </a:solidFill>
            </a:rPr>
            <a:t> «Баскетбол» (5), «Азы программирования» (5), «Риторика» (2), «Создание электронных презентаций» (3),«Английский с компьютером» (10), «Логические задачи» (4)</a:t>
          </a:r>
          <a:endParaRPr lang="ru-RU" b="1" dirty="0">
            <a:solidFill>
              <a:schemeClr val="tx1"/>
            </a:solidFill>
          </a:endParaRPr>
        </a:p>
      </dgm:t>
    </dgm:pt>
    <dgm:pt modelId="{E7A8F891-E2E4-408D-B1A2-5730FA569314}" type="parTrans" cxnId="{E58B2495-8479-4248-9939-21C7E50AFCDF}">
      <dgm:prSet/>
      <dgm:spPr/>
      <dgm:t>
        <a:bodyPr/>
        <a:lstStyle/>
        <a:p>
          <a:endParaRPr lang="ru-RU"/>
        </a:p>
      </dgm:t>
    </dgm:pt>
    <dgm:pt modelId="{6CF7D810-1E3C-41A6-B9CE-0766ADC57BE5}" type="sibTrans" cxnId="{E58B2495-8479-4248-9939-21C7E50AFCDF}">
      <dgm:prSet/>
      <dgm:spPr/>
      <dgm:t>
        <a:bodyPr/>
        <a:lstStyle/>
        <a:p>
          <a:endParaRPr lang="ru-RU"/>
        </a:p>
      </dgm:t>
    </dgm:pt>
    <dgm:pt modelId="{24119BE3-A18B-4D02-A8E1-73F75D3B1C75}">
      <dgm:prSet/>
      <dgm:spPr/>
      <dgm:t>
        <a:bodyPr/>
        <a:lstStyle/>
        <a:p>
          <a:endParaRPr lang="ru-RU"/>
        </a:p>
      </dgm:t>
    </dgm:pt>
    <dgm:pt modelId="{B27323CC-6895-455F-B0AD-484AE809E47E}" type="parTrans" cxnId="{0E5A08DA-C92B-4822-AC2F-6E0B97CE0829}">
      <dgm:prSet/>
      <dgm:spPr/>
      <dgm:t>
        <a:bodyPr/>
        <a:lstStyle/>
        <a:p>
          <a:endParaRPr lang="ru-RU"/>
        </a:p>
      </dgm:t>
    </dgm:pt>
    <dgm:pt modelId="{80449F7F-3335-4439-98BB-47940350E535}" type="sibTrans" cxnId="{0E5A08DA-C92B-4822-AC2F-6E0B97CE0829}">
      <dgm:prSet/>
      <dgm:spPr/>
      <dgm:t>
        <a:bodyPr/>
        <a:lstStyle/>
        <a:p>
          <a:endParaRPr lang="ru-RU"/>
        </a:p>
      </dgm:t>
    </dgm:pt>
    <dgm:pt modelId="{D2B2078B-962A-4446-8BB6-89D8B879F368}" type="pres">
      <dgm:prSet presAssocID="{53EBAEBE-E835-4393-ADD7-037C10FA01F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8D304C-1084-49C1-81F9-235AD48CB39E}" type="pres">
      <dgm:prSet presAssocID="{53EBAEBE-E835-4393-ADD7-037C10FA01F0}" presName="matrix" presStyleCnt="0"/>
      <dgm:spPr/>
    </dgm:pt>
    <dgm:pt modelId="{6F8D855F-D30A-4C3E-897C-AC315AFB926C}" type="pres">
      <dgm:prSet presAssocID="{53EBAEBE-E835-4393-ADD7-037C10FA01F0}" presName="tile1" presStyleLbl="node1" presStyleIdx="0" presStyleCnt="4"/>
      <dgm:spPr/>
      <dgm:t>
        <a:bodyPr/>
        <a:lstStyle/>
        <a:p>
          <a:endParaRPr lang="ru-RU"/>
        </a:p>
      </dgm:t>
    </dgm:pt>
    <dgm:pt modelId="{8A6D37F7-876D-49B6-801A-76E18F2EA5FF}" type="pres">
      <dgm:prSet presAssocID="{53EBAEBE-E835-4393-ADD7-037C10FA01F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94FD8-CA3D-4594-AAC7-19A4A114E97D}" type="pres">
      <dgm:prSet presAssocID="{53EBAEBE-E835-4393-ADD7-037C10FA01F0}" presName="tile2" presStyleLbl="node1" presStyleIdx="1" presStyleCnt="4"/>
      <dgm:spPr/>
      <dgm:t>
        <a:bodyPr/>
        <a:lstStyle/>
        <a:p>
          <a:endParaRPr lang="ru-RU"/>
        </a:p>
      </dgm:t>
    </dgm:pt>
    <dgm:pt modelId="{447CC40B-97CA-4C40-9409-692643FDA689}" type="pres">
      <dgm:prSet presAssocID="{53EBAEBE-E835-4393-ADD7-037C10FA01F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9D255-7D00-4379-A0D0-1706C6B98508}" type="pres">
      <dgm:prSet presAssocID="{53EBAEBE-E835-4393-ADD7-037C10FA01F0}" presName="tile3" presStyleLbl="node1" presStyleIdx="2" presStyleCnt="4"/>
      <dgm:spPr/>
      <dgm:t>
        <a:bodyPr/>
        <a:lstStyle/>
        <a:p>
          <a:endParaRPr lang="ru-RU"/>
        </a:p>
      </dgm:t>
    </dgm:pt>
    <dgm:pt modelId="{0B5A8149-7651-41A2-94B2-B39046D28CBA}" type="pres">
      <dgm:prSet presAssocID="{53EBAEBE-E835-4393-ADD7-037C10FA01F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5D045-637A-4DB0-B254-37F062CC4DE4}" type="pres">
      <dgm:prSet presAssocID="{53EBAEBE-E835-4393-ADD7-037C10FA01F0}" presName="tile4" presStyleLbl="node1" presStyleIdx="3" presStyleCnt="4"/>
      <dgm:spPr/>
      <dgm:t>
        <a:bodyPr/>
        <a:lstStyle/>
        <a:p>
          <a:endParaRPr lang="ru-RU"/>
        </a:p>
      </dgm:t>
    </dgm:pt>
    <dgm:pt modelId="{FCC0BA3B-8EF3-4CA8-BA15-DCB5AF93D001}" type="pres">
      <dgm:prSet presAssocID="{53EBAEBE-E835-4393-ADD7-037C10FA01F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DDCC4D-6E64-4D93-BBDA-5668C90767C2}" type="pres">
      <dgm:prSet presAssocID="{53EBAEBE-E835-4393-ADD7-037C10FA01F0}" presName="centerTile" presStyleLbl="fgShp" presStyleIdx="0" presStyleCnt="1" custScaleX="76923" custScaleY="12631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6E06C11-F366-4424-8117-4B2860F8F0A8}" type="presOf" srcId="{53EBAEBE-E835-4393-ADD7-037C10FA01F0}" destId="{D2B2078B-962A-4446-8BB6-89D8B879F368}" srcOrd="0" destOrd="0" presId="urn:microsoft.com/office/officeart/2005/8/layout/matrix1"/>
    <dgm:cxn modelId="{C277795B-5003-4B97-A5F8-1A4E92CB9156}" type="presOf" srcId="{4AA52067-D552-4DFA-B9F9-D66949A6DDE7}" destId="{FCC0BA3B-8EF3-4CA8-BA15-DCB5AF93D001}" srcOrd="1" destOrd="0" presId="urn:microsoft.com/office/officeart/2005/8/layout/matrix1"/>
    <dgm:cxn modelId="{852D301A-9BB3-49D4-9572-308A28B371F1}" type="presOf" srcId="{5F080918-C160-4699-B3D1-BA8615976E52}" destId="{7DE94FD8-CA3D-4594-AAC7-19A4A114E97D}" srcOrd="0" destOrd="0" presId="urn:microsoft.com/office/officeart/2005/8/layout/matrix1"/>
    <dgm:cxn modelId="{96E189D2-E1B7-45C5-8FB0-30731E4BBA14}" type="presOf" srcId="{4C9F2DBD-B883-49A5-B5B5-7DDFC3B15919}" destId="{6F8D855F-D30A-4C3E-897C-AC315AFB926C}" srcOrd="0" destOrd="0" presId="urn:microsoft.com/office/officeart/2005/8/layout/matrix1"/>
    <dgm:cxn modelId="{ED9F80B9-0823-4F2D-9883-8716571B0DFC}" srcId="{53EBAEBE-E835-4393-ADD7-037C10FA01F0}" destId="{E5D5BC17-1C2E-4428-B648-10154BD0BA14}" srcOrd="0" destOrd="0" parTransId="{968FAED4-6B0E-454F-AB12-0526C7DB2504}" sibTransId="{D2024964-C787-41B7-8B69-97BFB88C96E5}"/>
    <dgm:cxn modelId="{A743992D-D479-49E7-AADE-6E0D283FD198}" type="presOf" srcId="{E5D5BC17-1C2E-4428-B648-10154BD0BA14}" destId="{57DDCC4D-6E64-4D93-BBDA-5668C90767C2}" srcOrd="0" destOrd="0" presId="urn:microsoft.com/office/officeart/2005/8/layout/matrix1"/>
    <dgm:cxn modelId="{0E5A08DA-C92B-4822-AC2F-6E0B97CE0829}" srcId="{53EBAEBE-E835-4393-ADD7-037C10FA01F0}" destId="{24119BE3-A18B-4D02-A8E1-73F75D3B1C75}" srcOrd="1" destOrd="0" parTransId="{B27323CC-6895-455F-B0AD-484AE809E47E}" sibTransId="{80449F7F-3335-4439-98BB-47940350E535}"/>
    <dgm:cxn modelId="{3C004BB8-1468-468E-B1A6-9D384C5AF6A7}" type="presOf" srcId="{5F080918-C160-4699-B3D1-BA8615976E52}" destId="{447CC40B-97CA-4C40-9409-692643FDA689}" srcOrd="1" destOrd="0" presId="urn:microsoft.com/office/officeart/2005/8/layout/matrix1"/>
    <dgm:cxn modelId="{E58B2495-8479-4248-9939-21C7E50AFCDF}" srcId="{E5D5BC17-1C2E-4428-B648-10154BD0BA14}" destId="{4AA52067-D552-4DFA-B9F9-D66949A6DDE7}" srcOrd="3" destOrd="0" parTransId="{E7A8F891-E2E4-408D-B1A2-5730FA569314}" sibTransId="{6CF7D810-1E3C-41A6-B9CE-0766ADC57BE5}"/>
    <dgm:cxn modelId="{2B12B54E-544A-4962-90B2-FEBC2FD979FA}" srcId="{E5D5BC17-1C2E-4428-B648-10154BD0BA14}" destId="{E6DDA663-64FA-4754-9713-DB9FE7225487}" srcOrd="2" destOrd="0" parTransId="{E2E62A10-8F8C-415B-A745-9FB745FC6908}" sibTransId="{3216585F-FED0-4116-A81E-57F9A9A4D068}"/>
    <dgm:cxn modelId="{941545C7-08B1-4C9B-BCB7-408FC982FFE7}" type="presOf" srcId="{4AA52067-D552-4DFA-B9F9-D66949A6DDE7}" destId="{6145D045-637A-4DB0-B254-37F062CC4DE4}" srcOrd="0" destOrd="0" presId="urn:microsoft.com/office/officeart/2005/8/layout/matrix1"/>
    <dgm:cxn modelId="{00DE6176-E168-4EAE-B88C-FB19C9047C1F}" srcId="{E5D5BC17-1C2E-4428-B648-10154BD0BA14}" destId="{4C9F2DBD-B883-49A5-B5B5-7DDFC3B15919}" srcOrd="0" destOrd="0" parTransId="{0768A420-9934-4CE5-A236-8A091D12663C}" sibTransId="{4846CABD-F10A-4EE6-A64B-27C4603B514A}"/>
    <dgm:cxn modelId="{53DDA886-193F-491C-AA0F-C0ED1DBE7703}" type="presOf" srcId="{4C9F2DBD-B883-49A5-B5B5-7DDFC3B15919}" destId="{8A6D37F7-876D-49B6-801A-76E18F2EA5FF}" srcOrd="1" destOrd="0" presId="urn:microsoft.com/office/officeart/2005/8/layout/matrix1"/>
    <dgm:cxn modelId="{DBC08DE8-4B18-480A-AA1B-4D4689F4A57D}" type="presOf" srcId="{E6DDA663-64FA-4754-9713-DB9FE7225487}" destId="{FCD9D255-7D00-4379-A0D0-1706C6B98508}" srcOrd="0" destOrd="0" presId="urn:microsoft.com/office/officeart/2005/8/layout/matrix1"/>
    <dgm:cxn modelId="{7E9A58D3-843A-48A7-9411-69E775D68DD1}" srcId="{E5D5BC17-1C2E-4428-B648-10154BD0BA14}" destId="{5F080918-C160-4699-B3D1-BA8615976E52}" srcOrd="1" destOrd="0" parTransId="{4A7D4AB4-9FCD-4D22-AACA-8924AB09633A}" sibTransId="{758E95DE-9A6F-4BF0-8915-2E6C8CCAEDAC}"/>
    <dgm:cxn modelId="{A767B14F-16B3-47F3-BAD9-DEF413730CA0}" type="presOf" srcId="{E6DDA663-64FA-4754-9713-DB9FE7225487}" destId="{0B5A8149-7651-41A2-94B2-B39046D28CBA}" srcOrd="1" destOrd="0" presId="urn:microsoft.com/office/officeart/2005/8/layout/matrix1"/>
    <dgm:cxn modelId="{7524D5B4-C466-4DD5-B578-5DEA9D4FE317}" type="presParOf" srcId="{D2B2078B-962A-4446-8BB6-89D8B879F368}" destId="{B38D304C-1084-49C1-81F9-235AD48CB39E}" srcOrd="0" destOrd="0" presId="urn:microsoft.com/office/officeart/2005/8/layout/matrix1"/>
    <dgm:cxn modelId="{6637156E-0CAD-438D-B37D-C3B23703B286}" type="presParOf" srcId="{B38D304C-1084-49C1-81F9-235AD48CB39E}" destId="{6F8D855F-D30A-4C3E-897C-AC315AFB926C}" srcOrd="0" destOrd="0" presId="urn:microsoft.com/office/officeart/2005/8/layout/matrix1"/>
    <dgm:cxn modelId="{E79D4CD4-EDDF-4585-9C0D-3C31F3CF5DC2}" type="presParOf" srcId="{B38D304C-1084-49C1-81F9-235AD48CB39E}" destId="{8A6D37F7-876D-49B6-801A-76E18F2EA5FF}" srcOrd="1" destOrd="0" presId="urn:microsoft.com/office/officeart/2005/8/layout/matrix1"/>
    <dgm:cxn modelId="{BB15B622-AF6A-4EF3-B611-4A464A9FEEEE}" type="presParOf" srcId="{B38D304C-1084-49C1-81F9-235AD48CB39E}" destId="{7DE94FD8-CA3D-4594-AAC7-19A4A114E97D}" srcOrd="2" destOrd="0" presId="urn:microsoft.com/office/officeart/2005/8/layout/matrix1"/>
    <dgm:cxn modelId="{7123C8B0-CD55-43A2-96F2-386983F98DB3}" type="presParOf" srcId="{B38D304C-1084-49C1-81F9-235AD48CB39E}" destId="{447CC40B-97CA-4C40-9409-692643FDA689}" srcOrd="3" destOrd="0" presId="urn:microsoft.com/office/officeart/2005/8/layout/matrix1"/>
    <dgm:cxn modelId="{202B6D07-309D-49C5-BAF9-903CCEFFF6DC}" type="presParOf" srcId="{B38D304C-1084-49C1-81F9-235AD48CB39E}" destId="{FCD9D255-7D00-4379-A0D0-1706C6B98508}" srcOrd="4" destOrd="0" presId="urn:microsoft.com/office/officeart/2005/8/layout/matrix1"/>
    <dgm:cxn modelId="{1167B40A-6E26-49F0-AF85-7AA4C7633B86}" type="presParOf" srcId="{B38D304C-1084-49C1-81F9-235AD48CB39E}" destId="{0B5A8149-7651-41A2-94B2-B39046D28CBA}" srcOrd="5" destOrd="0" presId="urn:microsoft.com/office/officeart/2005/8/layout/matrix1"/>
    <dgm:cxn modelId="{DB4C55CD-5BD9-4C1B-BFF3-1858AD5796EE}" type="presParOf" srcId="{B38D304C-1084-49C1-81F9-235AD48CB39E}" destId="{6145D045-637A-4DB0-B254-37F062CC4DE4}" srcOrd="6" destOrd="0" presId="urn:microsoft.com/office/officeart/2005/8/layout/matrix1"/>
    <dgm:cxn modelId="{08B14D35-D5B9-438C-B59D-AEFC996E4ED8}" type="presParOf" srcId="{B38D304C-1084-49C1-81F9-235AD48CB39E}" destId="{FCC0BA3B-8EF3-4CA8-BA15-DCB5AF93D001}" srcOrd="7" destOrd="0" presId="urn:microsoft.com/office/officeart/2005/8/layout/matrix1"/>
    <dgm:cxn modelId="{286D771C-98C6-4218-A1A2-F8C7AA4DAC9A}" type="presParOf" srcId="{D2B2078B-962A-4446-8BB6-89D8B879F368}" destId="{57DDCC4D-6E64-4D93-BBDA-5668C90767C2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461D70-BF9B-4487-826C-AA16687062F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621C9F-8BF6-44C2-84D0-A3836B4B662B}">
      <dgm:prSet phldrT="[Текст]"/>
      <dgm:spPr/>
      <dgm:t>
        <a:bodyPr/>
        <a:lstStyle/>
        <a:p>
          <a:r>
            <a:rPr lang="ru-RU" dirty="0" smtClean="0"/>
            <a:t>56</a:t>
          </a:r>
          <a:endParaRPr lang="ru-RU" dirty="0"/>
        </a:p>
      </dgm:t>
    </dgm:pt>
    <dgm:pt modelId="{7FA374C3-C385-46AA-96BD-B7C394F2BE77}" type="parTrans" cxnId="{08D7CB0D-1651-4DDC-873C-4EB1EC9B143B}">
      <dgm:prSet/>
      <dgm:spPr/>
      <dgm:t>
        <a:bodyPr/>
        <a:lstStyle/>
        <a:p>
          <a:endParaRPr lang="ru-RU"/>
        </a:p>
      </dgm:t>
    </dgm:pt>
    <dgm:pt modelId="{5667CCB6-643E-4C50-BBA2-1D78C439ADCD}" type="sibTrans" cxnId="{08D7CB0D-1651-4DDC-873C-4EB1EC9B143B}">
      <dgm:prSet/>
      <dgm:spPr/>
      <dgm:t>
        <a:bodyPr/>
        <a:lstStyle/>
        <a:p>
          <a:endParaRPr lang="ru-RU"/>
        </a:p>
      </dgm:t>
    </dgm:pt>
    <dgm:pt modelId="{847EF911-ED2A-44A0-A305-D2BD481D6391}">
      <dgm:prSet phldrT="[Текст]"/>
      <dgm:spPr/>
      <dgm:t>
        <a:bodyPr/>
        <a:lstStyle/>
        <a:p>
          <a:r>
            <a:rPr lang="ru-RU" dirty="0" smtClean="0"/>
            <a:t>Администрация</a:t>
          </a:r>
          <a:endParaRPr lang="ru-RU" dirty="0"/>
        </a:p>
      </dgm:t>
    </dgm:pt>
    <dgm:pt modelId="{0DDF198A-C780-49F1-B594-4F90AE79FB20}" type="parTrans" cxnId="{DADADD78-EA7D-4245-8052-437CFF578D57}">
      <dgm:prSet/>
      <dgm:spPr/>
      <dgm:t>
        <a:bodyPr/>
        <a:lstStyle/>
        <a:p>
          <a:endParaRPr lang="ru-RU"/>
        </a:p>
      </dgm:t>
    </dgm:pt>
    <dgm:pt modelId="{8DDEB393-0692-4225-9BCB-A1192552F1D2}" type="sibTrans" cxnId="{DADADD78-EA7D-4245-8052-437CFF578D57}">
      <dgm:prSet/>
      <dgm:spPr/>
      <dgm:t>
        <a:bodyPr/>
        <a:lstStyle/>
        <a:p>
          <a:endParaRPr lang="ru-RU"/>
        </a:p>
      </dgm:t>
    </dgm:pt>
    <dgm:pt modelId="{EA867C7D-D4BA-49B3-A7C5-86F48C0E1515}">
      <dgm:prSet phldrT="[Текст]"/>
      <dgm:spPr/>
      <dgm:t>
        <a:bodyPr/>
        <a:lstStyle/>
        <a:p>
          <a:r>
            <a:rPr lang="ru-RU" dirty="0" smtClean="0"/>
            <a:t>10</a:t>
          </a:r>
          <a:endParaRPr lang="ru-RU" dirty="0"/>
        </a:p>
      </dgm:t>
    </dgm:pt>
    <dgm:pt modelId="{9D8E0596-D979-47D0-A8A1-50ADF7258DD2}" type="parTrans" cxnId="{098893F0-3BFE-4891-9013-AB92B2EBE573}">
      <dgm:prSet/>
      <dgm:spPr/>
      <dgm:t>
        <a:bodyPr/>
        <a:lstStyle/>
        <a:p>
          <a:endParaRPr lang="ru-RU"/>
        </a:p>
      </dgm:t>
    </dgm:pt>
    <dgm:pt modelId="{4310F899-260C-43CE-9AAD-79EE26DE0D53}" type="sibTrans" cxnId="{098893F0-3BFE-4891-9013-AB92B2EBE573}">
      <dgm:prSet/>
      <dgm:spPr/>
      <dgm:t>
        <a:bodyPr/>
        <a:lstStyle/>
        <a:p>
          <a:endParaRPr lang="ru-RU"/>
        </a:p>
      </dgm:t>
    </dgm:pt>
    <dgm:pt modelId="{81A675DF-4467-4EBC-B819-BB18861D5778}">
      <dgm:prSet phldrT="[Текст]"/>
      <dgm:spPr/>
      <dgm:t>
        <a:bodyPr/>
        <a:lstStyle/>
        <a:p>
          <a:r>
            <a:rPr lang="ru-RU" dirty="0" smtClean="0"/>
            <a:t>Коллеги</a:t>
          </a:r>
          <a:endParaRPr lang="ru-RU" dirty="0"/>
        </a:p>
      </dgm:t>
    </dgm:pt>
    <dgm:pt modelId="{D5093042-75E4-4BE0-8512-AEDB6D9B45C4}" type="parTrans" cxnId="{32D1751D-47F7-46B7-AFAD-B1D13DAD207B}">
      <dgm:prSet/>
      <dgm:spPr/>
      <dgm:t>
        <a:bodyPr/>
        <a:lstStyle/>
        <a:p>
          <a:endParaRPr lang="ru-RU"/>
        </a:p>
      </dgm:t>
    </dgm:pt>
    <dgm:pt modelId="{7B57408B-76E4-446C-8C81-5ABBB9DB8ECC}" type="sibTrans" cxnId="{32D1751D-47F7-46B7-AFAD-B1D13DAD207B}">
      <dgm:prSet/>
      <dgm:spPr/>
      <dgm:t>
        <a:bodyPr/>
        <a:lstStyle/>
        <a:p>
          <a:endParaRPr lang="ru-RU"/>
        </a:p>
      </dgm:t>
    </dgm:pt>
    <dgm:pt modelId="{53DC9B5F-AFEE-4681-8EDC-CFC698AB18BC}">
      <dgm:prSet phldrT="[Текст]"/>
      <dgm:spPr/>
      <dgm:t>
        <a:bodyPr/>
        <a:lstStyle/>
        <a:p>
          <a:r>
            <a:rPr lang="ru-RU" dirty="0" smtClean="0"/>
            <a:t>19</a:t>
          </a:r>
          <a:endParaRPr lang="ru-RU" dirty="0"/>
        </a:p>
      </dgm:t>
    </dgm:pt>
    <dgm:pt modelId="{06B6941A-62D1-4F1E-82C6-05437DB37FF2}" type="parTrans" cxnId="{6B2CDC81-081D-4C43-B7DF-AD76A54BEB5A}">
      <dgm:prSet/>
      <dgm:spPr/>
      <dgm:t>
        <a:bodyPr/>
        <a:lstStyle/>
        <a:p>
          <a:endParaRPr lang="ru-RU"/>
        </a:p>
      </dgm:t>
    </dgm:pt>
    <dgm:pt modelId="{4867965F-F121-4205-9FC4-ABEE991079C8}" type="sibTrans" cxnId="{6B2CDC81-081D-4C43-B7DF-AD76A54BEB5A}">
      <dgm:prSet/>
      <dgm:spPr/>
      <dgm:t>
        <a:bodyPr/>
        <a:lstStyle/>
        <a:p>
          <a:endParaRPr lang="ru-RU"/>
        </a:p>
      </dgm:t>
    </dgm:pt>
    <dgm:pt modelId="{FEE053B6-5CA8-4E45-B74E-BEFCF2ED6DC5}">
      <dgm:prSet phldrT="[Текст]"/>
      <dgm:spPr/>
      <dgm:t>
        <a:bodyPr/>
        <a:lstStyle/>
        <a:p>
          <a:r>
            <a:rPr lang="ru-RU" dirty="0" smtClean="0"/>
            <a:t>Родители</a:t>
          </a:r>
          <a:endParaRPr lang="ru-RU" dirty="0"/>
        </a:p>
      </dgm:t>
    </dgm:pt>
    <dgm:pt modelId="{DBAE2C20-0BC4-4D49-BFD2-AB5EBB26E197}" type="parTrans" cxnId="{021059D4-0332-453B-BDF0-79CDB5BDD66C}">
      <dgm:prSet/>
      <dgm:spPr/>
      <dgm:t>
        <a:bodyPr/>
        <a:lstStyle/>
        <a:p>
          <a:endParaRPr lang="ru-RU"/>
        </a:p>
      </dgm:t>
    </dgm:pt>
    <dgm:pt modelId="{A93C778A-CA59-4EB5-B09D-A75E246EF4E5}" type="sibTrans" cxnId="{021059D4-0332-453B-BDF0-79CDB5BDD66C}">
      <dgm:prSet/>
      <dgm:spPr/>
      <dgm:t>
        <a:bodyPr/>
        <a:lstStyle/>
        <a:p>
          <a:endParaRPr lang="ru-RU"/>
        </a:p>
      </dgm:t>
    </dgm:pt>
    <dgm:pt modelId="{0AE66B3E-3583-4E8A-98A1-6D1C60F5B81D}" type="pres">
      <dgm:prSet presAssocID="{16461D70-BF9B-4487-826C-AA16687062F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83A719-D70F-43A9-8B87-FAA5C626E9AD}" type="pres">
      <dgm:prSet presAssocID="{CB621C9F-8BF6-44C2-84D0-A3836B4B662B}" presName="composite" presStyleCnt="0"/>
      <dgm:spPr/>
    </dgm:pt>
    <dgm:pt modelId="{06CDDEF3-B991-45EC-A2B9-E485160D94E6}" type="pres">
      <dgm:prSet presAssocID="{CB621C9F-8BF6-44C2-84D0-A3836B4B662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E4F6A-5F6F-48C0-97D0-77866D116F39}" type="pres">
      <dgm:prSet presAssocID="{CB621C9F-8BF6-44C2-84D0-A3836B4B662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84A91-16F3-469C-B7CA-4B52B8DF281D}" type="pres">
      <dgm:prSet presAssocID="{5667CCB6-643E-4C50-BBA2-1D78C439ADCD}" presName="sp" presStyleCnt="0"/>
      <dgm:spPr/>
    </dgm:pt>
    <dgm:pt modelId="{D1C07F3D-5CC3-480A-9DA6-9184C45FEED2}" type="pres">
      <dgm:prSet presAssocID="{EA867C7D-D4BA-49B3-A7C5-86F48C0E1515}" presName="composite" presStyleCnt="0"/>
      <dgm:spPr/>
    </dgm:pt>
    <dgm:pt modelId="{61355321-C65D-4152-BBAB-FD35FF81DDA1}" type="pres">
      <dgm:prSet presAssocID="{EA867C7D-D4BA-49B3-A7C5-86F48C0E151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8158A-7D32-4093-A201-567F94B6FEA8}" type="pres">
      <dgm:prSet presAssocID="{EA867C7D-D4BA-49B3-A7C5-86F48C0E151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A80BC-5A22-4B4C-9EE2-5159CBFB20B5}" type="pres">
      <dgm:prSet presAssocID="{4310F899-260C-43CE-9AAD-79EE26DE0D53}" presName="sp" presStyleCnt="0"/>
      <dgm:spPr/>
    </dgm:pt>
    <dgm:pt modelId="{3144ED46-5596-4A5B-BD2E-E667D5AE3FA0}" type="pres">
      <dgm:prSet presAssocID="{53DC9B5F-AFEE-4681-8EDC-CFC698AB18BC}" presName="composite" presStyleCnt="0"/>
      <dgm:spPr/>
    </dgm:pt>
    <dgm:pt modelId="{A12D3478-127D-4BAA-AEC8-675E178C8954}" type="pres">
      <dgm:prSet presAssocID="{53DC9B5F-AFEE-4681-8EDC-CFC698AB18B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F0B19A-E094-4131-B832-8C337788447E}" type="pres">
      <dgm:prSet presAssocID="{53DC9B5F-AFEE-4681-8EDC-CFC698AB18B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D1751D-47F7-46B7-AFAD-B1D13DAD207B}" srcId="{EA867C7D-D4BA-49B3-A7C5-86F48C0E1515}" destId="{81A675DF-4467-4EBC-B819-BB18861D5778}" srcOrd="0" destOrd="0" parTransId="{D5093042-75E4-4BE0-8512-AEDB6D9B45C4}" sibTransId="{7B57408B-76E4-446C-8C81-5ABBB9DB8ECC}"/>
    <dgm:cxn modelId="{C86E6E71-4C9B-493C-9948-41C3521C0718}" type="presOf" srcId="{CB621C9F-8BF6-44C2-84D0-A3836B4B662B}" destId="{06CDDEF3-B991-45EC-A2B9-E485160D94E6}" srcOrd="0" destOrd="0" presId="urn:microsoft.com/office/officeart/2005/8/layout/chevron2"/>
    <dgm:cxn modelId="{6B2CDC81-081D-4C43-B7DF-AD76A54BEB5A}" srcId="{16461D70-BF9B-4487-826C-AA16687062F8}" destId="{53DC9B5F-AFEE-4681-8EDC-CFC698AB18BC}" srcOrd="2" destOrd="0" parTransId="{06B6941A-62D1-4F1E-82C6-05437DB37FF2}" sibTransId="{4867965F-F121-4205-9FC4-ABEE991079C8}"/>
    <dgm:cxn modelId="{DADADD78-EA7D-4245-8052-437CFF578D57}" srcId="{CB621C9F-8BF6-44C2-84D0-A3836B4B662B}" destId="{847EF911-ED2A-44A0-A305-D2BD481D6391}" srcOrd="0" destOrd="0" parTransId="{0DDF198A-C780-49F1-B594-4F90AE79FB20}" sibTransId="{8DDEB393-0692-4225-9BCB-A1192552F1D2}"/>
    <dgm:cxn modelId="{098893F0-3BFE-4891-9013-AB92B2EBE573}" srcId="{16461D70-BF9B-4487-826C-AA16687062F8}" destId="{EA867C7D-D4BA-49B3-A7C5-86F48C0E1515}" srcOrd="1" destOrd="0" parTransId="{9D8E0596-D979-47D0-A8A1-50ADF7258DD2}" sibTransId="{4310F899-260C-43CE-9AAD-79EE26DE0D53}"/>
    <dgm:cxn modelId="{021059D4-0332-453B-BDF0-79CDB5BDD66C}" srcId="{53DC9B5F-AFEE-4681-8EDC-CFC698AB18BC}" destId="{FEE053B6-5CA8-4E45-B74E-BEFCF2ED6DC5}" srcOrd="0" destOrd="0" parTransId="{DBAE2C20-0BC4-4D49-BFD2-AB5EBB26E197}" sibTransId="{A93C778A-CA59-4EB5-B09D-A75E246EF4E5}"/>
    <dgm:cxn modelId="{D8DF7F2F-43FD-4C96-AE56-7FCBF209A671}" type="presOf" srcId="{81A675DF-4467-4EBC-B819-BB18861D5778}" destId="{3328158A-7D32-4093-A201-567F94B6FEA8}" srcOrd="0" destOrd="0" presId="urn:microsoft.com/office/officeart/2005/8/layout/chevron2"/>
    <dgm:cxn modelId="{AFB3A4C5-2004-435F-AC1A-82A496021166}" type="presOf" srcId="{53DC9B5F-AFEE-4681-8EDC-CFC698AB18BC}" destId="{A12D3478-127D-4BAA-AEC8-675E178C8954}" srcOrd="0" destOrd="0" presId="urn:microsoft.com/office/officeart/2005/8/layout/chevron2"/>
    <dgm:cxn modelId="{08D7CB0D-1651-4DDC-873C-4EB1EC9B143B}" srcId="{16461D70-BF9B-4487-826C-AA16687062F8}" destId="{CB621C9F-8BF6-44C2-84D0-A3836B4B662B}" srcOrd="0" destOrd="0" parTransId="{7FA374C3-C385-46AA-96BD-B7C394F2BE77}" sibTransId="{5667CCB6-643E-4C50-BBA2-1D78C439ADCD}"/>
    <dgm:cxn modelId="{4FFB9043-9FF5-499B-9904-CFC6BBADDDF9}" type="presOf" srcId="{16461D70-BF9B-4487-826C-AA16687062F8}" destId="{0AE66B3E-3583-4E8A-98A1-6D1C60F5B81D}" srcOrd="0" destOrd="0" presId="urn:microsoft.com/office/officeart/2005/8/layout/chevron2"/>
    <dgm:cxn modelId="{3240558A-4969-4E40-94D2-268B74728649}" type="presOf" srcId="{FEE053B6-5CA8-4E45-B74E-BEFCF2ED6DC5}" destId="{F5F0B19A-E094-4131-B832-8C337788447E}" srcOrd="0" destOrd="0" presId="urn:microsoft.com/office/officeart/2005/8/layout/chevron2"/>
    <dgm:cxn modelId="{8714C304-3670-4A57-AC86-F1C61A94628E}" type="presOf" srcId="{847EF911-ED2A-44A0-A305-D2BD481D6391}" destId="{B67E4F6A-5F6F-48C0-97D0-77866D116F39}" srcOrd="0" destOrd="0" presId="urn:microsoft.com/office/officeart/2005/8/layout/chevron2"/>
    <dgm:cxn modelId="{963D72BB-B80B-4739-8ED6-C488F24820A2}" type="presOf" srcId="{EA867C7D-D4BA-49B3-A7C5-86F48C0E1515}" destId="{61355321-C65D-4152-BBAB-FD35FF81DDA1}" srcOrd="0" destOrd="0" presId="urn:microsoft.com/office/officeart/2005/8/layout/chevron2"/>
    <dgm:cxn modelId="{D7FF4895-0258-4AF1-BC92-BCE7C0DE48ED}" type="presParOf" srcId="{0AE66B3E-3583-4E8A-98A1-6D1C60F5B81D}" destId="{0783A719-D70F-43A9-8B87-FAA5C626E9AD}" srcOrd="0" destOrd="0" presId="urn:microsoft.com/office/officeart/2005/8/layout/chevron2"/>
    <dgm:cxn modelId="{40316506-6DB9-4839-83D7-CE6700C0E54F}" type="presParOf" srcId="{0783A719-D70F-43A9-8B87-FAA5C626E9AD}" destId="{06CDDEF3-B991-45EC-A2B9-E485160D94E6}" srcOrd="0" destOrd="0" presId="urn:microsoft.com/office/officeart/2005/8/layout/chevron2"/>
    <dgm:cxn modelId="{252A420E-28F5-4F42-9E4F-8E18D2157EEA}" type="presParOf" srcId="{0783A719-D70F-43A9-8B87-FAA5C626E9AD}" destId="{B67E4F6A-5F6F-48C0-97D0-77866D116F39}" srcOrd="1" destOrd="0" presId="urn:microsoft.com/office/officeart/2005/8/layout/chevron2"/>
    <dgm:cxn modelId="{9EA3C0FA-46C6-4219-B419-F50B6412E36F}" type="presParOf" srcId="{0AE66B3E-3583-4E8A-98A1-6D1C60F5B81D}" destId="{00B84A91-16F3-469C-B7CA-4B52B8DF281D}" srcOrd="1" destOrd="0" presId="urn:microsoft.com/office/officeart/2005/8/layout/chevron2"/>
    <dgm:cxn modelId="{3D64E7AD-07BF-43D6-B708-5A9E950EA564}" type="presParOf" srcId="{0AE66B3E-3583-4E8A-98A1-6D1C60F5B81D}" destId="{D1C07F3D-5CC3-480A-9DA6-9184C45FEED2}" srcOrd="2" destOrd="0" presId="urn:microsoft.com/office/officeart/2005/8/layout/chevron2"/>
    <dgm:cxn modelId="{DAE46924-ED3A-432F-A64E-D68ACC2DBA54}" type="presParOf" srcId="{D1C07F3D-5CC3-480A-9DA6-9184C45FEED2}" destId="{61355321-C65D-4152-BBAB-FD35FF81DDA1}" srcOrd="0" destOrd="0" presId="urn:microsoft.com/office/officeart/2005/8/layout/chevron2"/>
    <dgm:cxn modelId="{DA979D58-FFAB-4965-8FBF-964CCE98384E}" type="presParOf" srcId="{D1C07F3D-5CC3-480A-9DA6-9184C45FEED2}" destId="{3328158A-7D32-4093-A201-567F94B6FEA8}" srcOrd="1" destOrd="0" presId="urn:microsoft.com/office/officeart/2005/8/layout/chevron2"/>
    <dgm:cxn modelId="{92458532-4236-4E11-81BA-5874C0DFC0A0}" type="presParOf" srcId="{0AE66B3E-3583-4E8A-98A1-6D1C60F5B81D}" destId="{066A80BC-5A22-4B4C-9EE2-5159CBFB20B5}" srcOrd="3" destOrd="0" presId="urn:microsoft.com/office/officeart/2005/8/layout/chevron2"/>
    <dgm:cxn modelId="{7DDB1CC8-430F-43B3-990A-B815863704C0}" type="presParOf" srcId="{0AE66B3E-3583-4E8A-98A1-6D1C60F5B81D}" destId="{3144ED46-5596-4A5B-BD2E-E667D5AE3FA0}" srcOrd="4" destOrd="0" presId="urn:microsoft.com/office/officeart/2005/8/layout/chevron2"/>
    <dgm:cxn modelId="{EA533AC1-19C2-47E2-9101-623AB51FCBC2}" type="presParOf" srcId="{3144ED46-5596-4A5B-BD2E-E667D5AE3FA0}" destId="{A12D3478-127D-4BAA-AEC8-675E178C8954}" srcOrd="0" destOrd="0" presId="urn:microsoft.com/office/officeart/2005/8/layout/chevron2"/>
    <dgm:cxn modelId="{AE6F2F20-CE73-42AD-BC01-6B8914289B4D}" type="presParOf" srcId="{3144ED46-5596-4A5B-BD2E-E667D5AE3FA0}" destId="{F5F0B19A-E094-4131-B832-8C337788447E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071701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Итоги процесса адаптации учащихся 5-х классов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четверть 2012-2013)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3886200"/>
            <a:ext cx="3500462" cy="1752600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/>
                </a:solidFill>
              </a:rPr>
              <a:t>р</a:t>
            </a:r>
            <a:r>
              <a:rPr lang="ru-RU" dirty="0" smtClean="0">
                <a:solidFill>
                  <a:schemeClr val="tx1"/>
                </a:solidFill>
              </a:rPr>
              <a:t>одительское собрание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29 ноября 2012 года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://klub-drug.ru/wp-content/uploads/2011/04/school-children_6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496"/>
            <a:ext cx="5224481" cy="3800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У</a:t>
            </a:r>
            <a:r>
              <a:rPr lang="ru-RU" sz="3600" b="1" dirty="0" smtClean="0">
                <a:solidFill>
                  <a:srgbClr val="0070C0"/>
                </a:solidFill>
              </a:rPr>
              <a:t>частие пятиклассников в школьном этапе Всероссийской олимпиады школьников:</a:t>
            </a:r>
            <a:endParaRPr lang="ru-RU" sz="36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17484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28652"/>
                <a:gridCol w="928694"/>
                <a:gridCol w="1071570"/>
                <a:gridCol w="3214710"/>
                <a:gridCol w="2185974"/>
              </a:tblGrid>
              <a:tr h="1114420">
                <a:tc>
                  <a:txBody>
                    <a:bodyPr/>
                    <a:lstStyle/>
                    <a:p>
                      <a:pPr marL="71755" marR="7175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учеников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Участники олимпиады</a:t>
                      </a:r>
                      <a:endParaRPr lang="ru-RU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Победители и призеры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Участники нескольких предметных олимпиад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</a:tr>
              <a:tr h="5000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5А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 Ведерников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Роман(Р,Л)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Каап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Катя (М), 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Малунова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Полина (Л)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588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5Б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Балакирева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Лиза 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(Р,М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), Кучеренко Гриша (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Р.Инф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), Марков Иван (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Р.Англ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), Новиков Никита(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Инф.,Ф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), 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Стефанчук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Арина (М.,Ф)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5099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5В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1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Пекишева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Зоя (Р.)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Северинова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Лиза (Р.,Л.,Ф)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446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5Г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Демин Андрей (Л., Англ.)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Краюшкина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Соня (Л)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Юферев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Влад (Р)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Бухановский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 Владимир (</a:t>
                      </a:r>
                      <a:r>
                        <a:rPr lang="ru-RU" sz="1100" b="1" dirty="0" err="1">
                          <a:latin typeface="Times New Roman"/>
                          <a:ea typeface="Calibri"/>
                          <a:cs typeface="Times New Roman"/>
                        </a:rPr>
                        <a:t>Англ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897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Calibri"/>
                          <a:cs typeface="Times New Roman"/>
                        </a:rPr>
                        <a:t>итог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102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82/80 %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20/24%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49/60%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Georgia" pitchFamily="18" charset="0"/>
              </a:rPr>
              <a:t>Выбор спецкурсов</a:t>
            </a:r>
            <a:endParaRPr lang="ru-RU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http://static.freepik.com/free-photo/school-theme-vector-material_34-1810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0" y="2500306"/>
            <a:ext cx="2052631" cy="20248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Схема 5"/>
          <p:cNvGraphicFramePr/>
          <p:nvPr/>
        </p:nvGraphicFramePr>
        <p:xfrm>
          <a:off x="428596" y="1000108"/>
          <a:ext cx="835824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Посещение уроков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Bookman Old Style" pitchFamily="18" charset="0"/>
              </a:rPr>
              <a:t>   Соблюдение преемственности между начальным и основным общим образованием, создание гибких условий для успешной адаптации, самореализации учащихся лицея.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357166"/>
            <a:ext cx="6072230" cy="914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Общая цель периода адаптации: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14488"/>
            <a:ext cx="8215370" cy="39290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2000240"/>
            <a:ext cx="5572164" cy="33575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Соблюдение преемственности между начальным и основным общим образованием, создание гибких условий для успешной адаптации, самореализации учащихся лицея.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http://a2.ec-images.myspacecdn.com/images02/145/c4216a4312cf4110a1c45192af2b8502/l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214554"/>
            <a:ext cx="2357434" cy="29289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Индикаторы готовности к обучению в основной школе</a:t>
            </a:r>
            <a:b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sz="3600" b="1" dirty="0" err="1" smtClean="0">
                <a:solidFill>
                  <a:srgbClr val="FF0000"/>
                </a:solidFill>
              </a:rPr>
              <a:t>Сформированность</a:t>
            </a:r>
            <a:r>
              <a:rPr lang="ru-RU" sz="3600" b="1" dirty="0" smtClean="0">
                <a:solidFill>
                  <a:srgbClr val="FF0000"/>
                </a:solidFill>
              </a:rPr>
              <a:t> основных компонентов учебной деятельности, успешное освоение программного материала</a:t>
            </a:r>
          </a:p>
          <a:p>
            <a:pPr algn="just"/>
            <a:r>
              <a:rPr lang="ru-RU" sz="3600" b="1" dirty="0" smtClean="0">
                <a:solidFill>
                  <a:srgbClr val="000099"/>
                </a:solidFill>
              </a:rPr>
              <a:t>Умение планировать собственную деятельность, самостоятельно работать, осмысливать материал</a:t>
            </a:r>
          </a:p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Владение навыками смыслового чтения</a:t>
            </a:r>
          </a:p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Осознавать важность учения</a:t>
            </a:r>
            <a:endParaRPr lang="ru-RU" sz="3600" b="1" dirty="0" smtClean="0">
              <a:solidFill>
                <a:srgbClr val="000099"/>
              </a:solidFill>
            </a:endParaRPr>
          </a:p>
          <a:p>
            <a:pPr algn="just"/>
            <a:r>
              <a:rPr lang="ru-RU" sz="3600" b="1" dirty="0" smtClean="0">
                <a:solidFill>
                  <a:srgbClr val="000099"/>
                </a:solidFill>
              </a:rPr>
              <a:t>Развитая творческо-поисковая активность</a:t>
            </a:r>
          </a:p>
          <a:p>
            <a:pPr algn="just"/>
            <a:r>
              <a:rPr lang="ru-RU" sz="3600" b="1" dirty="0" smtClean="0">
                <a:solidFill>
                  <a:srgbClr val="000099"/>
                </a:solidFill>
              </a:rPr>
              <a:t>Способность к сотрудничеству</a:t>
            </a:r>
          </a:p>
          <a:p>
            <a:pPr algn="just"/>
            <a:r>
              <a:rPr lang="ru-RU" sz="3600" b="1" dirty="0" smtClean="0">
                <a:solidFill>
                  <a:srgbClr val="000099"/>
                </a:solidFill>
              </a:rPr>
              <a:t>Качественно иной, более «взрослый» тип взаимоотношений с учителями и одноклассниками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Результативность обучения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26"/>
          <a:ext cx="8229600" cy="573985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14404"/>
                <a:gridCol w="714396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8164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C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отметка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Georg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4А                   5А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4Б                     5Б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4В             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5В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4Г                5Г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«5»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4»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«5»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с одной «3»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«2»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успеваемость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Georgia" pitchFamily="18" charset="0"/>
                          <a:ea typeface="Calibri"/>
                          <a:cs typeface="Times New Roman"/>
                        </a:rPr>
                        <a:t>качество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87%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Мониторинг качества образования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50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Усп.%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Кач.%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1F497D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смысловое чтение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2060"/>
                          </a:solidFill>
                          <a:latin typeface="Calibri"/>
                        </a:rPr>
                        <a:t>английский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206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00206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28604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5А</a:t>
            </a:r>
            <a:endParaRPr lang="ru-RU"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Мониторинг качества образования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50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Усп.%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Кач.%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75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79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смысловое чтение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50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2060"/>
                          </a:solidFill>
                          <a:latin typeface="Calibri"/>
                        </a:rPr>
                        <a:t>английский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96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63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28604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5Б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Мониторинг качества образования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50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Усп.%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Кач.%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83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67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96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83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смысловое чтение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91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22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2060"/>
                          </a:solidFill>
                          <a:latin typeface="Calibri"/>
                        </a:rPr>
                        <a:t>английский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90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38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28604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5В</a:t>
            </a:r>
            <a:endParaRPr lang="ru-RU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Мониторинг качества образования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550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предмет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Усп.%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Кач.%</a:t>
                      </a:r>
                      <a:endParaRPr lang="ru-RU" sz="36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1F497D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1F497D"/>
                          </a:solidFill>
                          <a:latin typeface="Calibri"/>
                        </a:rPr>
                        <a:t>71</a:t>
                      </a:r>
                      <a:endParaRPr lang="ru-RU" sz="3600" b="1" i="0" u="none" strike="noStrike" dirty="0">
                        <a:solidFill>
                          <a:srgbClr val="1F497D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0777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75</a:t>
                      </a:r>
                      <a:endParaRPr lang="ru-RU" sz="3600" b="1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смысловое чтение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100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7030A0"/>
                          </a:solidFill>
                          <a:latin typeface="Calibri"/>
                        </a:rPr>
                        <a:t>33</a:t>
                      </a:r>
                      <a:endParaRPr lang="ru-RU" sz="36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1337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>
                          <a:solidFill>
                            <a:srgbClr val="002060"/>
                          </a:solidFill>
                          <a:latin typeface="Calibri"/>
                        </a:rPr>
                        <a:t>английский язык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81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rgbClr val="002060"/>
                          </a:solidFill>
                          <a:latin typeface="Calibri"/>
                        </a:rPr>
                        <a:t>32</a:t>
                      </a:r>
                      <a:endParaRPr lang="ru-RU" sz="3600" b="1" i="0" u="none" strike="noStrike" dirty="0">
                        <a:solidFill>
                          <a:srgbClr val="00206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2844" y="428604"/>
            <a:ext cx="914400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5Г</a:t>
            </a:r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Владение навыками смыслового чтения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http://tana.ucoz.ru/_ld/37/98139367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00042"/>
            <a:ext cx="1942205" cy="17361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28" y="1142984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300037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357290" y="1357298"/>
          <a:ext cx="6858048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579</Words>
  <PresentationFormat>Экран (4:3)</PresentationFormat>
  <Paragraphs>200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Итоги процесса адаптации учащихся 5-х классов (I четверть 2012-2013)</vt:lpstr>
      <vt:lpstr>Слайд 2</vt:lpstr>
      <vt:lpstr>Индикаторы готовности к обучению в основной школе </vt:lpstr>
      <vt:lpstr>Результативность обучения </vt:lpstr>
      <vt:lpstr>Мониторинг качества образования</vt:lpstr>
      <vt:lpstr>Мониторинг качества образования</vt:lpstr>
      <vt:lpstr>Мониторинг качества образования</vt:lpstr>
      <vt:lpstr>Мониторинг качества образования</vt:lpstr>
      <vt:lpstr>Владение навыками смыслового чтения </vt:lpstr>
      <vt:lpstr>Участие пятиклассников в школьном этапе Всероссийской олимпиады школьников:</vt:lpstr>
      <vt:lpstr>Выбор спецкурсов</vt:lpstr>
      <vt:lpstr>Посещение уроков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процесса адаптации учащихся 5-х классов (I четверть 2012-2013)</dc:title>
  <cp:lastModifiedBy>Zhanna</cp:lastModifiedBy>
  <cp:revision>34</cp:revision>
  <dcterms:modified xsi:type="dcterms:W3CDTF">2013-01-16T11:40:35Z</dcterms:modified>
</cp:coreProperties>
</file>