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sldIdLst>
    <p:sldId id="256" r:id="rId3"/>
    <p:sldId id="257" r:id="rId4"/>
    <p:sldId id="258" r:id="rId5"/>
    <p:sldId id="259" r:id="rId6"/>
    <p:sldId id="263" r:id="rId7"/>
    <p:sldId id="260" r:id="rId8"/>
    <p:sldId id="261" r:id="rId9"/>
    <p:sldId id="266" r:id="rId10"/>
    <p:sldId id="268" r:id="rId11"/>
    <p:sldId id="267" r:id="rId12"/>
    <p:sldId id="269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FCE17663-F207-41C3-BDFA-00A61895D331}">
          <p14:sldIdLst>
            <p14:sldId id="256"/>
            <p14:sldId id="257"/>
            <p14:sldId id="258"/>
            <p14:sldId id="259"/>
            <p14:sldId id="263"/>
            <p14:sldId id="260"/>
            <p14:sldId id="261"/>
          </p14:sldIdLst>
        </p14:section>
        <p14:section name="6-ой класс" id="{915D9C3F-A28C-4B67-972E-977C4FD22171}">
          <p14:sldIdLst>
            <p14:sldId id="266"/>
            <p14:sldId id="268"/>
            <p14:sldId id="267"/>
            <p14:sldId id="269"/>
            <p14:sldId id="271"/>
            <p14:sldId id="272"/>
            <p14:sldId id="273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68" autoAdjust="0"/>
    <p:restoredTop sz="94628" autoAdjust="0"/>
  </p:normalViewPr>
  <p:slideViewPr>
    <p:cSldViewPr>
      <p:cViewPr varScale="1">
        <p:scale>
          <a:sx n="74" d="100"/>
          <a:sy n="74" d="100"/>
        </p:scale>
        <p:origin x="-3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7470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5425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0076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6965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9617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567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726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9833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891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5841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687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462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D3351032-9B55-49C0-9D77-98337D05AE14}" type="datetimeFigureOut">
              <a:rPr lang="ru-RU" smtClean="0"/>
              <a:pPr/>
              <a:t>28.05.2014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4AE0D7B-C3B8-4AB9-9F40-5CF5FEB9B0F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shop.pdf" TargetMode="External"/><Relationship Id="rId7" Type="http://schemas.openxmlformats.org/officeDocument/2006/relationships/image" Target="../media/image14.jpeg"/><Relationship Id="rId2" Type="http://schemas.openxmlformats.org/officeDocument/2006/relationships/hyperlink" Target="Life.pdf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hyperlink" Target="city.pdf" TargetMode="External"/><Relationship Id="rId4" Type="http://schemas.openxmlformats.org/officeDocument/2006/relationships/hyperlink" Target="CHS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r>
              <a:rPr lang="ru-RU" i="1" dirty="0" smtClean="0">
                <a:solidFill>
                  <a:srgbClr val="92D050"/>
                </a:solidFill>
              </a:rPr>
              <a:t>«Мои достижения»</a:t>
            </a:r>
            <a:endParaRPr lang="ru-RU" i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6486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9804" y="473085"/>
            <a:ext cx="4040188" cy="8382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«Мои заслуги»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4008" y="4365104"/>
            <a:ext cx="4335225" cy="18002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hlinkClick r:id="rId2" action="ppaction://hlinkfile"/>
              </a:rPr>
              <a:t>«Life in this country 50 years ago» </a:t>
            </a:r>
            <a:endParaRPr lang="ru-RU" dirty="0" smtClean="0"/>
          </a:p>
          <a:p>
            <a:r>
              <a:rPr lang="en-US" dirty="0" smtClean="0">
                <a:hlinkClick r:id="rId3" action="ppaction://hlinkfile"/>
              </a:rPr>
              <a:t>«</a:t>
            </a:r>
            <a:r>
              <a:rPr lang="en-US" dirty="0">
                <a:hlinkClick r:id="rId3" action="ppaction://hlinkfile"/>
              </a:rPr>
              <a:t>My </a:t>
            </a:r>
            <a:r>
              <a:rPr lang="en-US" dirty="0" err="1">
                <a:hlinkClick r:id="rId3" action="ppaction://hlinkfile"/>
              </a:rPr>
              <a:t>favourite</a:t>
            </a:r>
            <a:r>
              <a:rPr lang="en-US" dirty="0">
                <a:hlinkClick r:id="rId3" action="ppaction://hlinkfile"/>
              </a:rPr>
              <a:t> shop</a:t>
            </a:r>
            <a:r>
              <a:rPr lang="en-US" dirty="0" smtClean="0">
                <a:hlinkClick r:id="rId3" action="ppaction://hlinkfile"/>
              </a:rPr>
              <a:t>»</a:t>
            </a:r>
            <a:r>
              <a:rPr lang="ru-RU" dirty="0">
                <a:hlinkClick r:id="rId3" action="ppaction://hlinkfile"/>
              </a:rPr>
              <a:t> </a:t>
            </a:r>
            <a:endParaRPr lang="ru-RU" dirty="0" smtClean="0"/>
          </a:p>
          <a:p>
            <a:r>
              <a:rPr lang="ru-RU" dirty="0" smtClean="0">
                <a:hlinkClick r:id="rId4" action="ppaction://hlinkfile"/>
              </a:rPr>
              <a:t>«</a:t>
            </a:r>
            <a:r>
              <a:rPr lang="ru-RU" dirty="0">
                <a:hlinkClick r:id="rId4" action="ppaction://hlinkfile"/>
              </a:rPr>
              <a:t>Чрезвычайные ситуации в транспорте» </a:t>
            </a:r>
            <a:endParaRPr lang="ru-RU" dirty="0" smtClean="0"/>
          </a:p>
          <a:p>
            <a:r>
              <a:rPr lang="ru-RU" dirty="0" smtClean="0">
                <a:hlinkClick r:id="rId5" action="ppaction://hlinkfile"/>
              </a:rPr>
              <a:t>«</a:t>
            </a:r>
            <a:r>
              <a:rPr lang="ru-RU" dirty="0">
                <a:hlinkClick r:id="rId5" action="ppaction://hlinkfile"/>
              </a:rPr>
              <a:t>Город как транспортная система»</a:t>
            </a:r>
            <a:endParaRPr lang="ru-RU" dirty="0"/>
          </a:p>
        </p:txBody>
      </p:sp>
      <p:pic>
        <p:nvPicPr>
          <p:cNvPr id="1026" name="Picture 2" descr="C:\Users\Слава\Desktop\IMG_20140518_2051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052" y="1412776"/>
            <a:ext cx="3744416" cy="49925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лава\Desktop\IMG_20140518_2054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3706592" cy="43213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5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лава\Desktop\IMG_20140518_2058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28733"/>
            <a:ext cx="3750804" cy="5001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лава\Desktop\IMG_20140518_205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3714800" cy="49530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1892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chemeClr val="accent3"/>
                </a:solidFill>
              </a:rPr>
              <a:t>«Изменения произошедшие со мной»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5256584" cy="3888432"/>
          </a:xfrm>
        </p:spPr>
        <p:txBody>
          <a:bodyPr>
            <a:normAutofit fontScale="92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Целеустремлённость и самостоятельность- очень важные черты характера которые я приобрёл в этом году. Также можно отметить то, что мне стало намного легче общаться с людьми и налаживать с ними контакт. Я стал более активным, уделяя больше времени жизни класса.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C:\Users\Слава\Desktop\2334_1_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52897"/>
            <a:ext cx="288032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3638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429000"/>
            <a:ext cx="4536504" cy="258266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Мои родители считают, что я стал более самостоятельным и активным, вежливым и тактичным.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16632"/>
            <a:ext cx="7776864" cy="96004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«Как я изменился  в глазах  родителей и друзей»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3068960"/>
            <a:ext cx="4041775" cy="30963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точки зрения моих друзей, я стал серьёзней относить  к учёбе и доброжелательней общаться с людьми.</a:t>
            </a:r>
            <a:endParaRPr lang="ru-RU" sz="28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68760"/>
            <a:ext cx="2880320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0083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04856" cy="69269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«Кем я себя вижу через 10 лет»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915" y="1779565"/>
            <a:ext cx="5040559" cy="4567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644" y="1772816"/>
            <a:ext cx="5305356" cy="4574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880711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365104"/>
            <a:ext cx="6781800" cy="16002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«Мои планы на 2014-2015 уч. Год»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476672"/>
            <a:ext cx="7632848" cy="352839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Прежде всего, я  хотел бы улучшить свои вычислительные навыки, повысить уровень грамотности в русском и английском языках . Также хотелось бы расширить свой кругозор, открыв для себя новые  и интересные занятия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sym typeface="Wingdings" panose="05000000000000000000" pitchFamily="2" charset="2"/>
              </a:rPr>
              <a:t>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966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24242" y="2241078"/>
            <a:ext cx="6781800" cy="22482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8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92D050"/>
                </a:solidFill>
              </a:rPr>
              <a:t>Немного обо мне…</a:t>
            </a:r>
            <a:endParaRPr lang="ru-RU" i="1" dirty="0">
              <a:solidFill>
                <a:srgbClr val="92D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971600" y="2204864"/>
            <a:ext cx="3392116" cy="936104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FFC000"/>
                </a:solidFill>
              </a:rPr>
              <a:t>Я люблю путешествовать по красивым местам и смотреть достопримечательности нашей страны.</a:t>
            </a:r>
            <a:endParaRPr lang="ru-RU" sz="2000" i="1" dirty="0">
              <a:solidFill>
                <a:srgbClr val="FFC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645024"/>
            <a:ext cx="4035829" cy="3025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932040" y="2420888"/>
            <a:ext cx="3167335" cy="639762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FFC000"/>
                </a:solidFill>
              </a:rPr>
              <a:t>У меня есть любимый питомец- это моя черепашка. Мне её недавно подарили и я её очень люблю.</a:t>
            </a:r>
            <a:endParaRPr lang="ru-RU" sz="2000" i="1" dirty="0">
              <a:solidFill>
                <a:srgbClr val="FFC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861048"/>
            <a:ext cx="3826768" cy="2870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68507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620688"/>
            <a:ext cx="2877716" cy="1554187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i="1" dirty="0" smtClean="0">
                <a:solidFill>
                  <a:srgbClr val="FFC000"/>
                </a:solidFill>
              </a:rPr>
              <a:t>Я и мои родители часто выходим на прогулку, выезжаем на природу и посещаем своих друзей и родных.</a:t>
            </a:r>
            <a:endParaRPr lang="ru-RU" i="1" dirty="0">
              <a:solidFill>
                <a:srgbClr val="FFC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379" y="2637602"/>
            <a:ext cx="4035829" cy="3025833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45025" y="836712"/>
            <a:ext cx="2663279" cy="1338163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rgbClr val="FFC000"/>
                </a:solidFill>
              </a:rPr>
              <a:t>Моё хобби- спорт. Я пять лет занимался каратэ и уже два года хожу на плавание.</a:t>
            </a:r>
            <a:endParaRPr lang="ru-RU" i="1" dirty="0">
              <a:solidFill>
                <a:srgbClr val="FFC000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7998" y="2535771"/>
            <a:ext cx="4035829" cy="3229495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50512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131024" cy="1143000"/>
          </a:xfrm>
        </p:spPr>
        <p:txBody>
          <a:bodyPr/>
          <a:lstStyle/>
          <a:p>
            <a:r>
              <a:rPr lang="ru-RU" i="1" dirty="0" smtClean="0">
                <a:solidFill>
                  <a:srgbClr val="92D050"/>
                </a:solidFill>
              </a:rPr>
              <a:t>«Мои заслуги»</a:t>
            </a:r>
            <a:endParaRPr lang="ru-RU" i="1" dirty="0">
              <a:solidFill>
                <a:srgbClr val="92D05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691680" y="620688"/>
            <a:ext cx="4392488" cy="2490291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>«Эти забавные животные»</a:t>
            </a:r>
          </a:p>
          <a:p>
            <a:r>
              <a:rPr lang="ru-RU" sz="2000" i="1" dirty="0" smtClean="0"/>
              <a:t>«</a:t>
            </a:r>
            <a:r>
              <a:rPr lang="en-US" sz="2000" i="1" dirty="0" smtClean="0"/>
              <a:t>My family’s holidays</a:t>
            </a:r>
            <a:r>
              <a:rPr lang="ru-RU" sz="2000" i="1" dirty="0" smtClean="0"/>
              <a:t>»</a:t>
            </a:r>
          </a:p>
          <a:p>
            <a:r>
              <a:rPr lang="ru-RU" sz="2000" i="1" dirty="0" smtClean="0"/>
              <a:t>«Достижения древнего </a:t>
            </a:r>
            <a:r>
              <a:rPr lang="ru-RU" sz="2000" i="1" dirty="0"/>
              <a:t>К</a:t>
            </a:r>
            <a:r>
              <a:rPr lang="ru-RU" sz="2000" i="1" dirty="0" smtClean="0"/>
              <a:t>итая»</a:t>
            </a:r>
          </a:p>
          <a:p>
            <a:r>
              <a:rPr lang="ru-RU" sz="2000" i="1" dirty="0" smtClean="0"/>
              <a:t>«</a:t>
            </a:r>
            <a:r>
              <a:rPr lang="en-US" sz="2000" i="1" dirty="0" smtClean="0"/>
              <a:t>My best day</a:t>
            </a:r>
            <a:r>
              <a:rPr lang="ru-RU" sz="2000" i="1" dirty="0" smtClean="0"/>
              <a:t>»</a:t>
            </a:r>
          </a:p>
          <a:p>
            <a:r>
              <a:rPr lang="ru-RU" sz="2000" i="1" dirty="0" smtClean="0"/>
              <a:t>«</a:t>
            </a:r>
            <a:r>
              <a:rPr lang="en-US" sz="2000" i="1" dirty="0" smtClean="0"/>
              <a:t>Pets’ day</a:t>
            </a:r>
            <a:r>
              <a:rPr lang="ru-RU" sz="2000" i="1" dirty="0" smtClean="0"/>
              <a:t>»</a:t>
            </a:r>
            <a:endParaRPr lang="ru-RU" sz="2000" i="1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3501008"/>
            <a:ext cx="2171378" cy="28951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933056"/>
            <a:ext cx="1991358" cy="2655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Users\Admin\Desktop\P210513_14.16_[0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65104"/>
            <a:ext cx="1670202" cy="23488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6187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92D050"/>
                </a:solidFill>
              </a:rPr>
              <a:t>«Я глазами родителей и друзей»</a:t>
            </a:r>
            <a:endParaRPr lang="ru-RU" sz="2800" i="1" dirty="0">
              <a:solidFill>
                <a:srgbClr val="92D05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763688" y="1556792"/>
            <a:ext cx="3021732" cy="639762"/>
          </a:xfrm>
        </p:spPr>
        <p:txBody>
          <a:bodyPr>
            <a:noAutofit/>
          </a:bodyPr>
          <a:lstStyle/>
          <a:p>
            <a:r>
              <a:rPr lang="ru-RU" sz="1600" i="1" dirty="0" smtClean="0">
                <a:solidFill>
                  <a:srgbClr val="FFC000"/>
                </a:solidFill>
              </a:rPr>
              <a:t>Родители считают меня самостоятельным, целеустремлённым и творческим человеком.</a:t>
            </a:r>
            <a:endParaRPr lang="ru-RU" sz="1600" i="1" dirty="0">
              <a:solidFill>
                <a:srgbClr val="FFC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420888"/>
            <a:ext cx="4040188" cy="3494827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6350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2663279" cy="906115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C000"/>
                </a:solidFill>
              </a:rPr>
              <a:t>Для друзей я веселый, улыбчивый, понимающий, жизнерадостный и замечательный друг.</a:t>
            </a:r>
            <a:endParaRPr lang="ru-RU" sz="1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660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92D050"/>
                </a:solidFill>
              </a:rPr>
              <a:t>«Мои планы на 2013-2014 уч. Год»</a:t>
            </a:r>
            <a:endParaRPr lang="ru-RU" i="1" dirty="0">
              <a:solidFill>
                <a:srgbClr val="92D050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717032"/>
            <a:ext cx="2714625" cy="217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971600" y="1484784"/>
            <a:ext cx="2277889" cy="4691063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92D050"/>
                </a:solidFill>
              </a:rPr>
              <a:t>В первую очередь я бы хотел повысить свои знания в области компьютера, правильно писать и грамотно говорить. Так же я хотел бы лучше владеть английским языком, получить новый награды в спорте  и  хорошо окончить учебный год.</a:t>
            </a:r>
            <a:endParaRPr lang="ru-RU" sz="2000" i="1" dirty="0">
              <a:solidFill>
                <a:srgbClr val="92D050"/>
              </a:solidFill>
            </a:endParaRPr>
          </a:p>
        </p:txBody>
      </p:sp>
      <p:pic>
        <p:nvPicPr>
          <p:cNvPr id="2050" name="Picture 2" descr="C:\Users\Admin\Desktop\28c9ffc9d9b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61104"/>
            <a:ext cx="3810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980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4077072"/>
            <a:ext cx="5688632" cy="136207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92D050"/>
                </a:solidFill>
              </a:rPr>
              <a:t>     На этом моё выступление        подошло к концу..</a:t>
            </a:r>
            <a:endParaRPr lang="ru-RU" sz="2400" dirty="0">
              <a:solidFill>
                <a:srgbClr val="92D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051720" y="1340768"/>
            <a:ext cx="5328592" cy="1500187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92D050"/>
                </a:solidFill>
              </a:rPr>
              <a:t>Спасибо за внимание!</a:t>
            </a:r>
            <a:endParaRPr lang="ru-RU" sz="4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42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710176"/>
            <a:ext cx="7774632" cy="314782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Мои достижения 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2013 -2014 учебный год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48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72816"/>
            <a:ext cx="6336704" cy="482453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первую очередь я бы хотел повысить свои знания в области компьютера, правильно писать и грамотно говорить. Так же я хотел бы лучше владеть английским языком, получить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новые </a:t>
            </a:r>
            <a:r>
              <a:rPr lang="ru-RU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награды в спорте  и  хорошо окончить учебный год.</a:t>
            </a:r>
            <a:br>
              <a:rPr lang="ru-RU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28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692696"/>
            <a:ext cx="6773416" cy="109347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3"/>
                </a:solidFill>
              </a:rPr>
              <a:t>Цели которые я перед собой ставил: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209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433</Words>
  <Application>Microsoft Office PowerPoint</Application>
  <PresentationFormat>Экран (4:3)</PresentationFormat>
  <Paragraphs>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NewsPrint</vt:lpstr>
      <vt:lpstr>«Мои достижения»</vt:lpstr>
      <vt:lpstr>Немного обо мне…</vt:lpstr>
      <vt:lpstr>Слайд 3</vt:lpstr>
      <vt:lpstr>«Мои заслуги»</vt:lpstr>
      <vt:lpstr>«Я глазами родителей и друзей»</vt:lpstr>
      <vt:lpstr>«Мои планы на 2013-2014 уч. Год»</vt:lpstr>
      <vt:lpstr>     На этом моё выступление        подошло к концу..</vt:lpstr>
      <vt:lpstr>Слайд 8</vt:lpstr>
      <vt:lpstr>В первую очередь я бы хотел повысить свои знания в области компьютера, правильно писать и грамотно говорить. Так же я хотел бы лучше владеть английским языком, получить новые награды в спорте  и  хорошо окончить учебный год. </vt:lpstr>
      <vt:lpstr>Слайд 10</vt:lpstr>
      <vt:lpstr>Слайд 11</vt:lpstr>
      <vt:lpstr>«Изменения произошедшие со мной»</vt:lpstr>
      <vt:lpstr>Мои родители считают, что я стал более самостоятельным и активным, вежливым и тактичным.</vt:lpstr>
      <vt:lpstr>«Кем я себя вижу через 10 лет»</vt:lpstr>
      <vt:lpstr>«Мои планы на 2014-2015 уч. Год»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27</cp:lastModifiedBy>
  <cp:revision>52</cp:revision>
  <dcterms:created xsi:type="dcterms:W3CDTF">2013-05-21T03:55:29Z</dcterms:created>
  <dcterms:modified xsi:type="dcterms:W3CDTF">2014-05-28T03:47:27Z</dcterms:modified>
</cp:coreProperties>
</file>