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61A78E3-148E-4206-8934-DE1D226923D5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F035783-40A8-4C7A-A7CB-12ADA09EBD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1A78E3-148E-4206-8934-DE1D226923D5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035783-40A8-4C7A-A7CB-12ADA09EBD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1A78E3-148E-4206-8934-DE1D226923D5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035783-40A8-4C7A-A7CB-12ADA09EBD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1A78E3-148E-4206-8934-DE1D226923D5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035783-40A8-4C7A-A7CB-12ADA09EBD6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1A78E3-148E-4206-8934-DE1D226923D5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035783-40A8-4C7A-A7CB-12ADA09EBD6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1A78E3-148E-4206-8934-DE1D226923D5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035783-40A8-4C7A-A7CB-12ADA09EBD6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1A78E3-148E-4206-8934-DE1D226923D5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035783-40A8-4C7A-A7CB-12ADA09EBD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1A78E3-148E-4206-8934-DE1D226923D5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035783-40A8-4C7A-A7CB-12ADA09EBD6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1A78E3-148E-4206-8934-DE1D226923D5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035783-40A8-4C7A-A7CB-12ADA09EBD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D61A78E3-148E-4206-8934-DE1D226923D5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035783-40A8-4C7A-A7CB-12ADA09EBD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61A78E3-148E-4206-8934-DE1D226923D5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F035783-40A8-4C7A-A7CB-12ADA09EBD6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D61A78E3-148E-4206-8934-DE1D226923D5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0F035783-40A8-4C7A-A7CB-12ADA09EBD6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dirty="0" smtClean="0">
                <a:ln/>
                <a:solidFill>
                  <a:schemeClr val="accent3"/>
                </a:solidFill>
                <a:effectLst/>
              </a:rPr>
              <a:t>«</a:t>
            </a:r>
            <a:r>
              <a:rPr lang="en-US" dirty="0" smtClean="0">
                <a:ln/>
                <a:solidFill>
                  <a:schemeClr val="accent3"/>
                </a:solidFill>
                <a:effectLst/>
              </a:rPr>
              <a:t>Life in this country 50 years ago</a:t>
            </a:r>
            <a:r>
              <a:rPr lang="ru-RU" dirty="0" smtClean="0">
                <a:ln/>
                <a:solidFill>
                  <a:schemeClr val="accent3"/>
                </a:solidFill>
                <a:effectLst/>
              </a:rPr>
              <a:t>»</a:t>
            </a:r>
            <a:endParaRPr lang="ru-RU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sz="2600" b="1" dirty="0">
                <a:ln/>
                <a:solidFill>
                  <a:schemeClr val="accent3"/>
                </a:solidFill>
              </a:rPr>
              <a:t>The author is </a:t>
            </a:r>
          </a:p>
          <a:p>
            <a:r>
              <a:rPr lang="en-US" sz="2600" b="1" dirty="0">
                <a:ln/>
                <a:solidFill>
                  <a:schemeClr val="accent3"/>
                </a:solidFill>
              </a:rPr>
              <a:t>        </a:t>
            </a:r>
            <a:r>
              <a:rPr lang="en-US" sz="2600" b="1" dirty="0" err="1">
                <a:ln/>
                <a:solidFill>
                  <a:schemeClr val="accent3"/>
                </a:solidFill>
              </a:rPr>
              <a:t>Slava</a:t>
            </a:r>
            <a:r>
              <a:rPr lang="en-US" sz="2600" b="1" dirty="0">
                <a:ln/>
                <a:solidFill>
                  <a:schemeClr val="accent3"/>
                </a:solidFill>
              </a:rPr>
              <a:t> Popov</a:t>
            </a:r>
          </a:p>
          <a:p>
            <a:r>
              <a:rPr lang="en-US" sz="2600" b="1" dirty="0">
                <a:ln/>
                <a:solidFill>
                  <a:schemeClr val="accent3"/>
                </a:solidFill>
              </a:rPr>
              <a:t>                 </a:t>
            </a:r>
            <a:r>
              <a:rPr lang="ru-RU" sz="2600" b="1" dirty="0" smtClean="0">
                <a:ln/>
                <a:solidFill>
                  <a:schemeClr val="accent3"/>
                </a:solidFill>
              </a:rPr>
              <a:t>6</a:t>
            </a:r>
            <a:r>
              <a:rPr lang="en-US" sz="26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en-US" sz="2600" b="1" dirty="0">
                <a:ln/>
                <a:solidFill>
                  <a:schemeClr val="accent3"/>
                </a:solidFill>
              </a:rPr>
              <a:t>«а»</a:t>
            </a:r>
          </a:p>
          <a:p>
            <a:endParaRPr lang="ru-RU" b="1" dirty="0">
              <a:ln/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5789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sz="2800" dirty="0" smtClean="0">
                <a:ln/>
                <a:solidFill>
                  <a:schemeClr val="accent3"/>
                </a:solidFill>
                <a:effectLst/>
              </a:rPr>
              <a:t>The houses people lived in weren’t large and </a:t>
            </a:r>
            <a:r>
              <a:rPr lang="en-US" sz="2800" dirty="0" err="1" smtClean="0">
                <a:ln/>
                <a:solidFill>
                  <a:schemeClr val="accent3"/>
                </a:solidFill>
                <a:effectLst/>
              </a:rPr>
              <a:t>cosy</a:t>
            </a:r>
            <a:r>
              <a:rPr lang="en-US" sz="2800" dirty="0" smtClean="0">
                <a:ln/>
                <a:solidFill>
                  <a:schemeClr val="accent3"/>
                </a:solidFill>
                <a:effectLst/>
              </a:rPr>
              <a:t>. Houses weren’t so tall and </a:t>
            </a:r>
            <a:r>
              <a:rPr lang="en-US" sz="2800" dirty="0" err="1" smtClean="0">
                <a:ln/>
                <a:solidFill>
                  <a:schemeClr val="accent3"/>
                </a:solidFill>
                <a:effectLst/>
              </a:rPr>
              <a:t>colou</a:t>
            </a:r>
            <a:r>
              <a:rPr lang="en-US" sz="2800" dirty="0" err="1">
                <a:ln/>
                <a:solidFill>
                  <a:schemeClr val="accent3"/>
                </a:solidFill>
                <a:effectLst/>
              </a:rPr>
              <a:t>r</a:t>
            </a:r>
            <a:r>
              <a:rPr lang="en-US" sz="2800" dirty="0" err="1" smtClean="0">
                <a:ln/>
                <a:solidFill>
                  <a:schemeClr val="accent3"/>
                </a:solidFill>
                <a:effectLst/>
              </a:rPr>
              <a:t>ful</a:t>
            </a:r>
            <a:r>
              <a:rPr lang="en-US" sz="2800" dirty="0" smtClean="0">
                <a:ln/>
                <a:solidFill>
                  <a:schemeClr val="accent3"/>
                </a:solidFill>
                <a:effectLst/>
              </a:rPr>
              <a:t>. There weren’t many rooms in the flats.</a:t>
            </a:r>
            <a:endParaRPr lang="ru-RU" sz="280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628800"/>
            <a:ext cx="4416152" cy="40713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81720" y="1736988"/>
            <a:ext cx="3762549" cy="38549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5250519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59488"/>
            <a:ext cx="4211960" cy="5457712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sz="4000" dirty="0" smtClean="0">
                <a:ln/>
                <a:solidFill>
                  <a:schemeClr val="accent3"/>
                </a:solidFill>
                <a:effectLst/>
              </a:rPr>
              <a:t>There weren’t such comfortable conveniences. </a:t>
            </a:r>
            <a:r>
              <a:rPr lang="en-US" sz="4000" dirty="0">
                <a:ln/>
                <a:solidFill>
                  <a:schemeClr val="accent3"/>
                </a:solidFill>
                <a:effectLst/>
              </a:rPr>
              <a:t>I</a:t>
            </a:r>
            <a:r>
              <a:rPr lang="en-US" sz="4000" dirty="0" smtClean="0">
                <a:ln/>
                <a:solidFill>
                  <a:schemeClr val="accent3"/>
                </a:solidFill>
                <a:effectLst/>
              </a:rPr>
              <a:t>n some flats there wasn’t running water, central heating and electricity.</a:t>
            </a:r>
            <a:endParaRPr lang="ru-RU" sz="400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573016"/>
            <a:ext cx="4008106" cy="30060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16632"/>
            <a:ext cx="4392488" cy="32943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21550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sz="3200" dirty="0" smtClean="0">
                <a:ln/>
                <a:solidFill>
                  <a:schemeClr val="accent3"/>
                </a:solidFill>
                <a:effectLst/>
              </a:rPr>
              <a:t>The furniture wasn’t so </a:t>
            </a:r>
            <a:r>
              <a:rPr lang="en-US" sz="3200" dirty="0" err="1" smtClean="0">
                <a:ln/>
                <a:solidFill>
                  <a:schemeClr val="accent3"/>
                </a:solidFill>
                <a:effectLst/>
              </a:rPr>
              <a:t>cosy</a:t>
            </a:r>
            <a:r>
              <a:rPr lang="en-US" sz="3200" dirty="0" smtClean="0">
                <a:ln/>
                <a:solidFill>
                  <a:schemeClr val="accent3"/>
                </a:solidFill>
                <a:effectLst/>
              </a:rPr>
              <a:t> and bright. There wasn’t a DVD player, a TV set and a computer in the rooms.</a:t>
            </a:r>
            <a:endParaRPr lang="ru-RU" sz="320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99936" y="2636912"/>
            <a:ext cx="4762500" cy="35718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5576" y="1988840"/>
            <a:ext cx="3240360" cy="35219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49810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sz="3200" dirty="0" smtClean="0">
                <a:ln/>
                <a:solidFill>
                  <a:schemeClr val="accent3"/>
                </a:solidFill>
                <a:effectLst/>
              </a:rPr>
              <a:t>People did a lot of work about the house. They washed the dishes, washed clothes and cooked dinner themselves.</a:t>
            </a:r>
            <a:endParaRPr lang="ru-RU" sz="320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916832"/>
            <a:ext cx="2924175" cy="4572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44824"/>
            <a:ext cx="5543109" cy="36515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32658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276872"/>
            <a:ext cx="8229600" cy="1143000"/>
          </a:xfrm>
        </p:spPr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dirty="0" smtClean="0">
                <a:ln/>
                <a:solidFill>
                  <a:schemeClr val="accent3"/>
                </a:solidFill>
                <a:effectLst/>
              </a:rPr>
              <a:t>Спасибо за внимание!</a:t>
            </a:r>
            <a:endParaRPr lang="ru-RU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3709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39</TotalTime>
  <Words>114</Words>
  <Application>Microsoft Office PowerPoint</Application>
  <PresentationFormat>Экран (4:3)</PresentationFormat>
  <Paragraphs>9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Открытая</vt:lpstr>
      <vt:lpstr>«Life in this country 50 years ago»</vt:lpstr>
      <vt:lpstr>The houses people lived in weren’t large and cosy. Houses weren’t so tall and colourful. There weren’t many rooms in the flats.</vt:lpstr>
      <vt:lpstr>There weren’t such comfortable conveniences. In some flats there wasn’t running water, central heating and electricity.</vt:lpstr>
      <vt:lpstr>The furniture wasn’t so cosy and bright. There wasn’t a DVD player, a TV set and a computer in the rooms.</vt:lpstr>
      <vt:lpstr>People did a lot of work about the house. They washed the dishes, washed clothes and cooked dinner themselves.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«Life in this country 50 years ago»</dc:title>
  <dc:creator>Слава</dc:creator>
  <cp:lastModifiedBy>27</cp:lastModifiedBy>
  <cp:revision>5</cp:revision>
  <dcterms:created xsi:type="dcterms:W3CDTF">2013-11-26T12:49:01Z</dcterms:created>
  <dcterms:modified xsi:type="dcterms:W3CDTF">2014-05-28T03:46:22Z</dcterms:modified>
</cp:coreProperties>
</file>