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08A2A8E-D855-4FFF-ACBE-07564C2AF577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0603EC3-87F9-46D3-BCAF-5ABE1B075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My </a:t>
            </a:r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favourite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shop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64008" lvl="0" algn="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Lucida Sans Unicode"/>
              </a:rPr>
              <a:t>The author is </a:t>
            </a:r>
          </a:p>
          <a:p>
            <a:pPr marR="64008" lvl="0" algn="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Lucida Sans Unicode"/>
              </a:rPr>
              <a:t>        </a:t>
            </a:r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Lucida Sans Unicode"/>
              </a:rPr>
              <a:t>Slava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Lucida Sans Unicode"/>
              </a:rPr>
              <a:t> Popov</a:t>
            </a:r>
          </a:p>
          <a:p>
            <a:pPr marR="64008" lvl="0" algn="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Lucida Sans Unicode"/>
              </a:rPr>
              <a:t>                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Lucida Sans Unicode"/>
              </a:rPr>
              <a:t>6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Lucida Sans Unicode"/>
              </a:rPr>
              <a:t> «а»</a:t>
            </a:r>
          </a:p>
          <a:p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77186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980728"/>
            <a:ext cx="7537332" cy="47054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841537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836712"/>
            <a:ext cx="4236802" cy="2817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548680"/>
            <a:ext cx="3467710" cy="50607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1048"/>
            <a:ext cx="3858208" cy="239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44097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2636912"/>
            <a:ext cx="5904656" cy="33459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04664"/>
            <a:ext cx="2841104" cy="2130828"/>
          </a:xfrm>
        </p:spPr>
      </p:pic>
    </p:spTree>
    <p:extLst>
      <p:ext uri="{BB962C8B-B14F-4D97-AF65-F5344CB8AC3E}">
        <p14:creationId xmlns:p14="http://schemas.microsoft.com/office/powerpoint/2010/main" xmlns="" val="3510400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628800"/>
            <a:ext cx="3419475" cy="3309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1628800"/>
            <a:ext cx="5435699" cy="40845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5153454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87624" y="1844824"/>
            <a:ext cx="6637468" cy="1362075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 are welcome!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56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</TotalTime>
  <Words>18</Words>
  <Application>Microsoft Office PowerPoint</Application>
  <PresentationFormat>Экран 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Остин</vt:lpstr>
      <vt:lpstr>My favourite shop</vt:lpstr>
      <vt:lpstr>Слайд 2</vt:lpstr>
      <vt:lpstr>Слайд 3</vt:lpstr>
      <vt:lpstr>Слайд 4</vt:lpstr>
      <vt:lpstr>Слайд 5</vt:lpstr>
      <vt:lpstr>You are welcome!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favourite shop</dc:title>
  <dc:creator>Слава</dc:creator>
  <cp:lastModifiedBy>27</cp:lastModifiedBy>
  <cp:revision>2</cp:revision>
  <dcterms:created xsi:type="dcterms:W3CDTF">2013-12-24T12:13:55Z</dcterms:created>
  <dcterms:modified xsi:type="dcterms:W3CDTF">2014-05-28T03:46:46Z</dcterms:modified>
</cp:coreProperties>
</file>