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3" r:id="rId16"/>
    <p:sldId id="269" r:id="rId17"/>
    <p:sldId id="270" r:id="rId18"/>
    <p:sldId id="271" r:id="rId19"/>
    <p:sldId id="272" r:id="rId20"/>
    <p:sldId id="274" r:id="rId21"/>
    <p:sldId id="275" r:id="rId22"/>
    <p:sldId id="276" r:id="rId23"/>
    <p:sldId id="277" r:id="rId24"/>
    <p:sldId id="278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9A02EFCD-3824-4935-97D9-809CCED73209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</p14:sldIdLst>
        </p14:section>
        <p14:section name="Раздел без заголовка" id="{E4DEE25D-B2C4-4E6F-9B88-AA70E9B9EEE5}">
          <p14:sldIdLst>
            <p14:sldId id="266"/>
            <p14:sldId id="267"/>
            <p14:sldId id="268"/>
            <p14:sldId id="273"/>
            <p14:sldId id="269"/>
            <p14:sldId id="270"/>
            <p14:sldId id="271"/>
            <p14:sldId id="272"/>
            <p14:sldId id="274"/>
            <p14:sldId id="275"/>
            <p14:sldId id="276"/>
            <p14:sldId id="277"/>
            <p14:sldId id="27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4977D-C383-4089-853B-10FD1B5813F0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BD375-FEB9-42EB-97EB-9CB2E24791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150312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4977D-C383-4089-853B-10FD1B5813F0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BD375-FEB9-42EB-97EB-9CB2E24791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48939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4977D-C383-4089-853B-10FD1B5813F0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BD375-FEB9-42EB-97EB-9CB2E24791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491383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4977D-C383-4089-853B-10FD1B5813F0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BD375-FEB9-42EB-97EB-9CB2E24791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4977D-C383-4089-853B-10FD1B5813F0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BD375-FEB9-42EB-97EB-9CB2E24791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4977D-C383-4089-853B-10FD1B5813F0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BD375-FEB9-42EB-97EB-9CB2E24791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4977D-C383-4089-853B-10FD1B5813F0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BD375-FEB9-42EB-97EB-9CB2E24791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4977D-C383-4089-853B-10FD1B5813F0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BD375-FEB9-42EB-97EB-9CB2E24791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4977D-C383-4089-853B-10FD1B5813F0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BD375-FEB9-42EB-97EB-9CB2E24791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4977D-C383-4089-853B-10FD1B5813F0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BD375-FEB9-42EB-97EB-9CB2E24791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4977D-C383-4089-853B-10FD1B5813F0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BD375-FEB9-42EB-97EB-9CB2E24791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4977D-C383-4089-853B-10FD1B5813F0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BD375-FEB9-42EB-97EB-9CB2E24791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747080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4977D-C383-4089-853B-10FD1B5813F0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BD375-FEB9-42EB-97EB-9CB2E24791AD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4977D-C383-4089-853B-10FD1B5813F0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BD375-FEB9-42EB-97EB-9CB2E24791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4977D-C383-4089-853B-10FD1B5813F0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BD375-FEB9-42EB-97EB-9CB2E24791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4977D-C383-4089-853B-10FD1B5813F0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BD375-FEB9-42EB-97EB-9CB2E24791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266800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4977D-C383-4089-853B-10FD1B5813F0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BD375-FEB9-42EB-97EB-9CB2E24791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732567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4977D-C383-4089-853B-10FD1B5813F0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BD375-FEB9-42EB-97EB-9CB2E24791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432717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4977D-C383-4089-853B-10FD1B5813F0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BD375-FEB9-42EB-97EB-9CB2E24791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823997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4977D-C383-4089-853B-10FD1B5813F0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BD375-FEB9-42EB-97EB-9CB2E24791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67136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4977D-C383-4089-853B-10FD1B5813F0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BD375-FEB9-42EB-97EB-9CB2E24791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5175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4977D-C383-4089-853B-10FD1B5813F0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BD375-FEB9-42EB-97EB-9CB2E24791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78812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A4977D-C383-4089-853B-10FD1B5813F0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5BD375-FEB9-42EB-97EB-9CB2E24791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1968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97A4977D-C383-4089-853B-10FD1B5813F0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45BD375-FEB9-42EB-97EB-9CB2E24791A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konflikt.pdf" TargetMode="External"/><Relationship Id="rId2" Type="http://schemas.openxmlformats.org/officeDocument/2006/relationships/hyperlink" Target="gitara.pdf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english.pdf" TargetMode="External"/><Relationship Id="rId5" Type="http://schemas.openxmlformats.org/officeDocument/2006/relationships/hyperlink" Target="1000.pdf" TargetMode="External"/><Relationship Id="rId4" Type="http://schemas.openxmlformats.org/officeDocument/2006/relationships/hyperlink" Target="sha.pdf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1440159"/>
          </a:xfrm>
        </p:spPr>
        <p:txBody>
          <a:bodyPr/>
          <a:lstStyle/>
          <a:p>
            <a:r>
              <a:rPr lang="ru-RU" dirty="0" smtClean="0"/>
              <a:t>Немного обо мне…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988840"/>
            <a:ext cx="6400800" cy="3649960"/>
          </a:xfrm>
        </p:spPr>
        <p:txBody>
          <a:bodyPr/>
          <a:lstStyle/>
          <a:p>
            <a:pPr algn="r"/>
            <a:r>
              <a:rPr lang="ru-RU" dirty="0" smtClean="0">
                <a:solidFill>
                  <a:schemeClr val="tx1"/>
                </a:solidFill>
              </a:rPr>
              <a:t>Меня зовут: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Сухарева Нелли.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Мне 12 лет.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Я учусь в 5 А </a:t>
            </a:r>
          </a:p>
          <a:p>
            <a:pPr algn="r"/>
            <a:r>
              <a:rPr lang="ru-RU" dirty="0">
                <a:solidFill>
                  <a:schemeClr val="tx1"/>
                </a:solidFill>
              </a:rPr>
              <a:t>к</a:t>
            </a:r>
            <a:r>
              <a:rPr lang="ru-RU" dirty="0" smtClean="0">
                <a:solidFill>
                  <a:schemeClr val="tx1"/>
                </a:solidFill>
              </a:rPr>
              <a:t>лассе.</a:t>
            </a:r>
            <a:r>
              <a:rPr lang="ru-RU" dirty="0" smtClean="0"/>
              <a:t>     </a:t>
            </a:r>
            <a:endParaRPr lang="ru-RU" dirty="0"/>
          </a:p>
        </p:txBody>
      </p:sp>
      <p:pic>
        <p:nvPicPr>
          <p:cNvPr id="1026" name="Picture 2" descr="C:\Users\Филипп\Desktop\Новая папка (2)\IMG_088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988840"/>
            <a:ext cx="3384376" cy="33123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4169657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37052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dirty="0" smtClean="0"/>
              <a:t>Спасибо за внимание!!!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xmlns="" val="861374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Немного обо мне…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9443" y="1340768"/>
            <a:ext cx="7125112" cy="2592288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ru-RU" sz="2800" dirty="0" smtClean="0"/>
              <a:t>Меня зовут:</a:t>
            </a:r>
          </a:p>
          <a:p>
            <a:pPr marL="0" indent="0" algn="r">
              <a:buNone/>
            </a:pPr>
            <a:r>
              <a:rPr lang="ru-RU" sz="2800" dirty="0" smtClean="0"/>
              <a:t>Сухарева Нелли.</a:t>
            </a:r>
          </a:p>
          <a:p>
            <a:pPr marL="0" indent="0" algn="r">
              <a:buNone/>
            </a:pPr>
            <a:r>
              <a:rPr lang="ru-RU" sz="2800" dirty="0" smtClean="0"/>
              <a:t>Мне 13 лет.</a:t>
            </a:r>
          </a:p>
          <a:p>
            <a:pPr marL="0" indent="0" algn="r">
              <a:buNone/>
            </a:pPr>
            <a:r>
              <a:rPr lang="ru-RU" sz="2800" dirty="0" smtClean="0"/>
              <a:t>Я учусь в 6 классе 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3207671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Заданные мною цели ранее: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24744"/>
            <a:ext cx="7125112" cy="3024335"/>
          </a:xfrm>
        </p:spPr>
        <p:txBody>
          <a:bodyPr/>
          <a:lstStyle/>
          <a:p>
            <a:r>
              <a:rPr lang="ru-RU" sz="2400" dirty="0"/>
              <a:t>Самым главным по моему мнению-это хорошо учиться в 6 классе. Узнать что то новое для себя</a:t>
            </a:r>
            <a:r>
              <a:rPr lang="ru-RU" sz="2400" dirty="0" smtClean="0"/>
              <a:t>.(цель исполнена)</a:t>
            </a:r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803956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1"/>
            <a:ext cx="7125113" cy="1052736"/>
          </a:xfrm>
        </p:spPr>
        <p:txBody>
          <a:bodyPr/>
          <a:lstStyle/>
          <a:p>
            <a:r>
              <a:rPr lang="ru-RU" dirty="0" smtClean="0"/>
              <a:t>Олимпиады, конкурсы.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692697"/>
            <a:ext cx="7739019" cy="5760639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 descr="I:\DCIM\Camera\2014-05-19 17.24.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52736"/>
            <a:ext cx="2104392" cy="2592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I:\DCIM\Camera\2014-05-19 17.25.2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055305"/>
            <a:ext cx="2016224" cy="2592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:\DCIM\Camera\2014-05-19 17.26.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221088"/>
            <a:ext cx="2952328" cy="21602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I:\DCIM\Camera\2014-05-19 17.26.1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052736"/>
            <a:ext cx="2067694" cy="2592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53154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ru-RU" dirty="0" smtClean="0"/>
              <a:t>Работа для конкурса.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I:\DCIM\Camera\2014-05-19 17.28.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84784"/>
            <a:ext cx="3579862" cy="477314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07491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Проекты и презентации.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84785"/>
            <a:ext cx="7667011" cy="3744415"/>
          </a:xfrm>
        </p:spPr>
        <p:txBody>
          <a:bodyPr>
            <a:normAutofit/>
          </a:bodyPr>
          <a:lstStyle/>
          <a:p>
            <a:r>
              <a:rPr lang="ru-RU" sz="2400" dirty="0" smtClean="0">
                <a:hlinkClick r:id="rId2" action="ppaction://hlinkfile"/>
              </a:rPr>
              <a:t>Музыка</a:t>
            </a:r>
            <a:endParaRPr lang="ru-RU" sz="2400" dirty="0" smtClean="0"/>
          </a:p>
          <a:p>
            <a:r>
              <a:rPr lang="ru-RU" sz="2400" dirty="0" smtClean="0">
                <a:hlinkClick r:id="rId3" action="ppaction://hlinkfile"/>
              </a:rPr>
              <a:t>ОБЩ</a:t>
            </a:r>
            <a:endParaRPr lang="ru-RU" sz="2400" dirty="0" smtClean="0"/>
          </a:p>
          <a:p>
            <a:r>
              <a:rPr lang="ru-RU" sz="2400" dirty="0" smtClean="0">
                <a:hlinkClick r:id="rId4" action="ppaction://hlinkfile"/>
              </a:rPr>
              <a:t>ИЗО</a:t>
            </a:r>
            <a:endParaRPr lang="ru-RU" sz="2400" dirty="0" smtClean="0"/>
          </a:p>
          <a:p>
            <a:r>
              <a:rPr lang="ru-RU" sz="2400" dirty="0" smtClean="0">
                <a:hlinkClick r:id="rId5" action="ppaction://hlinkfile"/>
              </a:rPr>
              <a:t>История</a:t>
            </a:r>
            <a:endParaRPr lang="ru-RU" sz="2400" dirty="0" smtClean="0"/>
          </a:p>
          <a:p>
            <a:r>
              <a:rPr lang="ru-RU" sz="2400" dirty="0" smtClean="0">
                <a:hlinkClick r:id="rId6" action="ppaction://hlinkfile"/>
              </a:rPr>
              <a:t>Английский язык</a:t>
            </a:r>
            <a:endParaRPr lang="ru-RU" sz="2400" dirty="0" smtClean="0"/>
          </a:p>
          <a:p>
            <a:endParaRPr lang="ru-RU" sz="2400" dirty="0" smtClean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31039663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Мои изменения за год.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9443" y="1052737"/>
            <a:ext cx="7125112" cy="3240360"/>
          </a:xfrm>
        </p:spPr>
        <p:txBody>
          <a:bodyPr/>
          <a:lstStyle/>
          <a:p>
            <a:r>
              <a:rPr lang="ru-RU" sz="2400" dirty="0" smtClean="0"/>
              <a:t>Личностные</a:t>
            </a:r>
            <a:endParaRPr lang="ru-RU" dirty="0" smtClean="0"/>
          </a:p>
          <a:p>
            <a:r>
              <a:rPr lang="ru-RU" sz="2400" dirty="0" smtClean="0"/>
              <a:t>Познавательные</a:t>
            </a:r>
          </a:p>
          <a:p>
            <a:r>
              <a:rPr lang="ru-RU" sz="2400" dirty="0" smtClean="0"/>
              <a:t>Коммуникативные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950740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116633"/>
            <a:ext cx="7125113" cy="1008112"/>
          </a:xfrm>
        </p:spPr>
        <p:txBody>
          <a:bodyPr/>
          <a:lstStyle/>
          <a:p>
            <a:r>
              <a:rPr lang="ru-RU" dirty="0" smtClean="0"/>
              <a:t>Мои работы.(композиция)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I:\DCIM\Camera\2014-05-19 17.27.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38470"/>
            <a:ext cx="3795886" cy="50611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I:\DCIM\Camera\2014-05-19 17.27.4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11867" y="1038470"/>
            <a:ext cx="4092581" cy="50611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53751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0"/>
            <a:ext cx="7125113" cy="1124745"/>
          </a:xfrm>
        </p:spPr>
        <p:txBody>
          <a:bodyPr/>
          <a:lstStyle/>
          <a:p>
            <a:r>
              <a:rPr lang="ru-RU" dirty="0" smtClean="0"/>
              <a:t>Мои работы.(живопись)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I:\DCIM\Camera\2014-05-19 17.29.5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980728"/>
            <a:ext cx="3579862" cy="511256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I:\DCIM\Camera\2014-05-19 17.31.0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74299" y="980728"/>
            <a:ext cx="3707904" cy="266429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I:\DCIM\Camera\2014-05-19 17.33.2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74299" y="3789040"/>
            <a:ext cx="3707904" cy="230425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82599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75724"/>
            <a:ext cx="7992888" cy="924475"/>
          </a:xfrm>
        </p:spPr>
        <p:txBody>
          <a:bodyPr/>
          <a:lstStyle/>
          <a:p>
            <a:r>
              <a:rPr lang="ru-RU" dirty="0" smtClean="0"/>
              <a:t>Мои работы.(скульптура, рисунок)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I:\DCIM\Camera\2014-05-19 17.32.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72816"/>
            <a:ext cx="3507854" cy="467713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I:\DCIM\Camera\2014-05-19 17.35.4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410196"/>
            <a:ext cx="4536504" cy="340237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25709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Немного обо мне…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Мое увлечение: это рисование.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 descr="C:\Users\Филипп\Desktop\Новая папка (2)\2013-05-22 14.54.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276872"/>
            <a:ext cx="4896544" cy="38164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xmlns="" val="246264269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3"/>
            <a:ext cx="8568952" cy="1152128"/>
          </a:xfrm>
        </p:spPr>
        <p:txBody>
          <a:bodyPr/>
          <a:lstStyle/>
          <a:p>
            <a:r>
              <a:rPr lang="ru-RU" dirty="0" smtClean="0"/>
              <a:t>Изменения в глазах родителей, друзей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556792"/>
            <a:ext cx="7883035" cy="4536504"/>
          </a:xfrm>
        </p:spPr>
        <p:txBody>
          <a:bodyPr>
            <a:normAutofit fontScale="92500" lnSpcReduction="10000"/>
          </a:bodyPr>
          <a:lstStyle/>
          <a:p>
            <a:r>
              <a:rPr lang="ru-RU" sz="2400" dirty="0" smtClean="0"/>
              <a:t>Родители:</a:t>
            </a:r>
          </a:p>
          <a:p>
            <a:endParaRPr lang="ru-RU" sz="2400" dirty="0"/>
          </a:p>
          <a:p>
            <a:endParaRPr lang="ru-RU" sz="2400" dirty="0" smtClean="0"/>
          </a:p>
          <a:p>
            <a:endParaRPr lang="ru-RU" sz="2400" dirty="0"/>
          </a:p>
          <a:p>
            <a:r>
              <a:rPr lang="ru-RU" sz="2400" dirty="0" smtClean="0"/>
              <a:t>Родители:</a:t>
            </a:r>
          </a:p>
          <a:p>
            <a:endParaRPr lang="ru-RU" sz="2400" dirty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/>
          </a:p>
          <a:p>
            <a:r>
              <a:rPr lang="ru-RU" sz="2400" dirty="0" smtClean="0"/>
              <a:t>Друзья:</a:t>
            </a:r>
          </a:p>
          <a:p>
            <a:endParaRPr lang="ru-RU" sz="2400" dirty="0"/>
          </a:p>
          <a:p>
            <a:endParaRPr lang="ru-RU" sz="2400" dirty="0" smtClean="0"/>
          </a:p>
          <a:p>
            <a:endParaRPr lang="ru-RU" sz="2400" dirty="0"/>
          </a:p>
          <a:p>
            <a:endParaRPr lang="ru-RU" sz="2400" dirty="0" smtClean="0"/>
          </a:p>
          <a:p>
            <a:endParaRPr lang="ru-RU" sz="2400" dirty="0"/>
          </a:p>
          <a:p>
            <a:endParaRPr lang="ru-RU" sz="2400" dirty="0" smtClean="0"/>
          </a:p>
          <a:p>
            <a:endParaRPr lang="ru-RU" sz="2400" dirty="0"/>
          </a:p>
          <a:p>
            <a:endParaRPr lang="ru-RU" sz="2400" dirty="0" smtClean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4039377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-315416"/>
            <a:ext cx="7125113" cy="1512167"/>
          </a:xfrm>
        </p:spPr>
        <p:txBody>
          <a:bodyPr/>
          <a:lstStyle/>
          <a:p>
            <a:r>
              <a:rPr lang="ru-RU" dirty="0" smtClean="0"/>
              <a:t>Кем я себя вижу через 10 лет?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9443" y="1700809"/>
            <a:ext cx="7125112" cy="360039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 smtClean="0"/>
              <a:t>БУДУЩЕЕ</a:t>
            </a:r>
            <a:endParaRPr lang="ru-RU" sz="3600" dirty="0"/>
          </a:p>
        </p:txBody>
      </p:sp>
      <p:sp>
        <p:nvSpPr>
          <p:cNvPr id="6" name="Стрелка вверх 5"/>
          <p:cNvSpPr/>
          <p:nvPr/>
        </p:nvSpPr>
        <p:spPr>
          <a:xfrm>
            <a:off x="4355976" y="2348880"/>
            <a:ext cx="432048" cy="792088"/>
          </a:xfrm>
          <a:prstGeom prst="up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9" name="Стрелка вверх 8"/>
          <p:cNvSpPr/>
          <p:nvPr/>
        </p:nvSpPr>
        <p:spPr>
          <a:xfrm rot="5400000">
            <a:off x="6005365" y="3104964"/>
            <a:ext cx="432048" cy="792088"/>
          </a:xfrm>
          <a:prstGeom prst="up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Стрелка вверх 9"/>
          <p:cNvSpPr/>
          <p:nvPr/>
        </p:nvSpPr>
        <p:spPr>
          <a:xfrm rot="10800000">
            <a:off x="4355976" y="4005064"/>
            <a:ext cx="432048" cy="792088"/>
          </a:xfrm>
          <a:prstGeom prst="up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11" name="Стрелка вверх 10"/>
          <p:cNvSpPr/>
          <p:nvPr/>
        </p:nvSpPr>
        <p:spPr>
          <a:xfrm rot="16200000">
            <a:off x="2519772" y="3104964"/>
            <a:ext cx="432048" cy="792088"/>
          </a:xfrm>
          <a:prstGeom prst="up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pic>
        <p:nvPicPr>
          <p:cNvPr id="7170" name="Picture 2" descr="C:\Users\Филипп\Pictures\история арабы\106483507_4016659_bakalavr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61838" y="5013176"/>
            <a:ext cx="2220323" cy="14252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Филипп\Pictures\история арабы\medium_2010011012400724839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61838" y="720682"/>
            <a:ext cx="2220323" cy="16281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Филипп\Pictures\история арабы\main11232405_8a0ffd495118558b0e52082a28a4af0c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45281" y="2514166"/>
            <a:ext cx="2291216" cy="20669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Филипп\Pictures\история арабы\colorful-bliv-wallpapers_29336_852x48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856" y="2514166"/>
            <a:ext cx="2203896" cy="20669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0463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188641"/>
            <a:ext cx="7125113" cy="1008112"/>
          </a:xfrm>
        </p:spPr>
        <p:txBody>
          <a:bodyPr/>
          <a:lstStyle/>
          <a:p>
            <a:r>
              <a:rPr lang="ru-RU" dirty="0" smtClean="0"/>
              <a:t>Цели на 14-15 </a:t>
            </a:r>
            <a:r>
              <a:rPr lang="ru-RU" dirty="0" err="1" smtClean="0"/>
              <a:t>уч.год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836713"/>
            <a:ext cx="7955043" cy="30963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1)Постараться хорошо учиться в 7 классе.</a:t>
            </a:r>
          </a:p>
          <a:p>
            <a:pPr marL="0" indent="0">
              <a:buNone/>
            </a:pPr>
            <a:r>
              <a:rPr lang="ru-RU" sz="2400" dirty="0" smtClean="0"/>
              <a:t>2)Подтянуть свои знания по математике.</a:t>
            </a:r>
          </a:p>
          <a:p>
            <a:pPr marL="0" indent="0">
              <a:buNone/>
            </a:pPr>
            <a:r>
              <a:rPr lang="ru-RU" sz="2400" dirty="0" smtClean="0"/>
              <a:t>3)Узнать новые стили рисования.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41763539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9443" y="1412777"/>
            <a:ext cx="7125112" cy="403244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 smtClean="0"/>
              <a:t>Спасибо за внимание.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xmlns="" val="2922699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Немного обо мне…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Я на отдыхе: санаторий Братское взморье.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3074" name="Picture 2" descr="C:\Users\Филипп\Desktop\Новая папка (2)\IMAG008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204864"/>
            <a:ext cx="2736304" cy="43204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xmlns="" val="183926025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Мои цели в 2012-2013 году.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Поступить в лицей.</a:t>
            </a:r>
          </a:p>
          <a:p>
            <a:endParaRPr lang="ru-RU" dirty="0" smtClean="0"/>
          </a:p>
          <a:p>
            <a:r>
              <a:rPr lang="ru-RU" dirty="0" smtClean="0"/>
              <a:t>Найти новых друзей.</a:t>
            </a:r>
          </a:p>
          <a:p>
            <a:endParaRPr lang="ru-RU" dirty="0" smtClean="0"/>
          </a:p>
          <a:p>
            <a:r>
              <a:rPr lang="ru-RU" dirty="0" smtClean="0"/>
              <a:t>Хорошо учиться.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4877791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Дипломы и грамоты за </a:t>
            </a:r>
            <a:r>
              <a:rPr lang="ru-RU" dirty="0" err="1" smtClean="0"/>
              <a:t>уч.год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Русский язык ( </a:t>
            </a:r>
            <a:r>
              <a:rPr lang="ru-RU" dirty="0" err="1" smtClean="0"/>
              <a:t>олимпус</a:t>
            </a:r>
            <a:r>
              <a:rPr lang="ru-RU" dirty="0" smtClean="0"/>
              <a:t>  , почитай-ка</a:t>
            </a:r>
            <a:r>
              <a:rPr lang="ru-RU" dirty="0"/>
              <a:t>,</a:t>
            </a:r>
            <a:r>
              <a:rPr lang="ru-RU" dirty="0" smtClean="0"/>
              <a:t> русский медвежонок)</a:t>
            </a:r>
          </a:p>
          <a:p>
            <a:r>
              <a:rPr lang="ru-RU" dirty="0" smtClean="0"/>
              <a:t>Математика (кенгуру)</a:t>
            </a:r>
          </a:p>
          <a:p>
            <a:r>
              <a:rPr lang="ru-RU" dirty="0" smtClean="0"/>
              <a:t>Английский язык (</a:t>
            </a:r>
            <a:r>
              <a:rPr lang="en-US" dirty="0" smtClean="0"/>
              <a:t>BRITISH BULLDOG)</a:t>
            </a:r>
          </a:p>
          <a:p>
            <a:r>
              <a:rPr lang="ru-RU" dirty="0" smtClean="0"/>
              <a:t>История (</a:t>
            </a:r>
            <a:r>
              <a:rPr lang="ru-RU" dirty="0" err="1" smtClean="0"/>
              <a:t>олимпус</a:t>
            </a:r>
            <a:r>
              <a:rPr lang="ru-RU" dirty="0" smtClean="0"/>
              <a:t>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5414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Проекты и презентации.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27784" y="1628800"/>
            <a:ext cx="4248472" cy="4425355"/>
          </a:xfrm>
        </p:spPr>
        <p:txBody>
          <a:bodyPr/>
          <a:lstStyle/>
          <a:p>
            <a:r>
              <a:rPr lang="ru-RU" dirty="0" smtClean="0"/>
              <a:t>Английский язык</a:t>
            </a:r>
          </a:p>
          <a:p>
            <a:r>
              <a:rPr lang="ru-RU" dirty="0" smtClean="0"/>
              <a:t>Музыка</a:t>
            </a:r>
          </a:p>
          <a:p>
            <a:r>
              <a:rPr lang="ru-RU" dirty="0" smtClean="0"/>
              <a:t>История</a:t>
            </a:r>
          </a:p>
          <a:p>
            <a:r>
              <a:rPr lang="ru-RU" dirty="0" smtClean="0"/>
              <a:t>Русский язык </a:t>
            </a:r>
          </a:p>
          <a:p>
            <a:r>
              <a:rPr lang="ru-RU" dirty="0" smtClean="0"/>
              <a:t>ИЗО</a:t>
            </a:r>
          </a:p>
        </p:txBody>
      </p:sp>
    </p:spTree>
    <p:extLst>
      <p:ext uri="{BB962C8B-B14F-4D97-AF65-F5344CB8AC3E}">
        <p14:creationId xmlns:p14="http://schemas.microsoft.com/office/powerpoint/2010/main" xmlns="" val="3701366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Я глазами одноклассников.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Денис </a:t>
            </a:r>
            <a:r>
              <a:rPr lang="ru-RU" dirty="0" err="1" smtClean="0"/>
              <a:t>Чечуров</a:t>
            </a:r>
            <a:r>
              <a:rPr lang="ru-RU" dirty="0" smtClean="0"/>
              <a:t>-ты классная девчонка.</a:t>
            </a:r>
          </a:p>
          <a:p>
            <a:r>
              <a:rPr lang="ru-RU" dirty="0" smtClean="0"/>
              <a:t>Попов Слава-веселая.</a:t>
            </a:r>
          </a:p>
          <a:p>
            <a:r>
              <a:rPr lang="ru-RU" dirty="0" smtClean="0"/>
              <a:t>Снежана </a:t>
            </a:r>
            <a:r>
              <a:rPr lang="ru-RU" dirty="0" err="1" smtClean="0"/>
              <a:t>Тиняева</a:t>
            </a:r>
            <a:r>
              <a:rPr lang="ru-RU" dirty="0" smtClean="0"/>
              <a:t>-красивая, умная девочка.</a:t>
            </a:r>
          </a:p>
          <a:p>
            <a:r>
              <a:rPr lang="ru-RU" dirty="0" smtClean="0"/>
              <a:t>Катя </a:t>
            </a:r>
            <a:r>
              <a:rPr lang="ru-RU" dirty="0" err="1" smtClean="0"/>
              <a:t>Каап</a:t>
            </a:r>
            <a:r>
              <a:rPr lang="ru-RU" dirty="0" smtClean="0"/>
              <a:t>-с тобой можно хорошо провести время.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85405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Я глазами родителей.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Папа- способный , старательный ребенок.</a:t>
            </a:r>
          </a:p>
          <a:p>
            <a:r>
              <a:rPr lang="ru-RU" dirty="0" smtClean="0"/>
              <a:t>Моя мама </a:t>
            </a:r>
            <a:r>
              <a:rPr lang="ru-RU" dirty="0" err="1" smtClean="0"/>
              <a:t>говорит:Что</a:t>
            </a:r>
            <a:r>
              <a:rPr lang="ru-RU" dirty="0" smtClean="0"/>
              <a:t> я самая лучшая девочка на свете.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96814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Мои планы.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Самым главным по моему мнению-это хорошо учиться в 6 классе. Узнать что то новое для себя.</a:t>
            </a:r>
          </a:p>
        </p:txBody>
      </p:sp>
    </p:spTree>
    <p:extLst>
      <p:ext uri="{BB962C8B-B14F-4D97-AF65-F5344CB8AC3E}">
        <p14:creationId xmlns:p14="http://schemas.microsoft.com/office/powerpoint/2010/main" xmlns="" val="2115258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308</Words>
  <Application>Microsoft Office PowerPoint</Application>
  <PresentationFormat>Экран (4:3)</PresentationFormat>
  <Paragraphs>85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23</vt:i4>
      </vt:variant>
    </vt:vector>
  </HeadingPairs>
  <TitlesOfParts>
    <vt:vector size="25" baseType="lpstr">
      <vt:lpstr>Тема Office</vt:lpstr>
      <vt:lpstr>Spring</vt:lpstr>
      <vt:lpstr>Немного обо мне…</vt:lpstr>
      <vt:lpstr>Немного обо мне…</vt:lpstr>
      <vt:lpstr>Немного обо мне…</vt:lpstr>
      <vt:lpstr>Мои цели в 2012-2013 году.</vt:lpstr>
      <vt:lpstr>Дипломы и грамоты за уч.год:</vt:lpstr>
      <vt:lpstr>Проекты и презентации.</vt:lpstr>
      <vt:lpstr>Я глазами одноклассников.</vt:lpstr>
      <vt:lpstr>Я глазами родителей.</vt:lpstr>
      <vt:lpstr>Мои планы.</vt:lpstr>
      <vt:lpstr>Слайд 10</vt:lpstr>
      <vt:lpstr>Немного обо мне…</vt:lpstr>
      <vt:lpstr>Заданные мною цели ранее:</vt:lpstr>
      <vt:lpstr>Олимпиады, конкурсы.</vt:lpstr>
      <vt:lpstr>Работа для конкурса.</vt:lpstr>
      <vt:lpstr>Проекты и презентации.</vt:lpstr>
      <vt:lpstr>Мои изменения за год.</vt:lpstr>
      <vt:lpstr>Мои работы.(композиция)</vt:lpstr>
      <vt:lpstr>Мои работы.(живопись)</vt:lpstr>
      <vt:lpstr>Мои работы.(скульптура, рисунок)</vt:lpstr>
      <vt:lpstr>Изменения в глазах родителей, друзей</vt:lpstr>
      <vt:lpstr>Кем я себя вижу через 10 лет?</vt:lpstr>
      <vt:lpstr>Цели на 14-15 уч.год</vt:lpstr>
      <vt:lpstr>Слайд 23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Филипп</dc:creator>
  <cp:lastModifiedBy>27</cp:lastModifiedBy>
  <cp:revision>21</cp:revision>
  <dcterms:created xsi:type="dcterms:W3CDTF">2013-05-22T07:00:27Z</dcterms:created>
  <dcterms:modified xsi:type="dcterms:W3CDTF">2014-05-28T03:57:39Z</dcterms:modified>
</cp:coreProperties>
</file>