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93" r:id="rId4"/>
    <p:sldId id="257" r:id="rId5"/>
    <p:sldId id="269" r:id="rId6"/>
    <p:sldId id="258" r:id="rId7"/>
    <p:sldId id="276" r:id="rId8"/>
    <p:sldId id="277" r:id="rId9"/>
    <p:sldId id="270" r:id="rId10"/>
    <p:sldId id="279" r:id="rId11"/>
    <p:sldId id="260" r:id="rId12"/>
    <p:sldId id="281" r:id="rId13"/>
    <p:sldId id="261" r:id="rId14"/>
    <p:sldId id="282" r:id="rId15"/>
    <p:sldId id="286" r:id="rId16"/>
    <p:sldId id="287" r:id="rId17"/>
    <p:sldId id="289" r:id="rId18"/>
    <p:sldId id="290" r:id="rId19"/>
    <p:sldId id="262" r:id="rId20"/>
    <p:sldId id="283" r:id="rId21"/>
    <p:sldId id="272" r:id="rId22"/>
    <p:sldId id="273" r:id="rId23"/>
    <p:sldId id="291" r:id="rId24"/>
    <p:sldId id="274" r:id="rId25"/>
    <p:sldId id="266" r:id="rId26"/>
    <p:sldId id="263" r:id="rId27"/>
    <p:sldId id="268" r:id="rId28"/>
    <p:sldId id="285" r:id="rId29"/>
    <p:sldId id="275" r:id="rId30"/>
    <p:sldId id="264" r:id="rId31"/>
    <p:sldId id="284" r:id="rId32"/>
    <p:sldId id="265" r:id="rId33"/>
    <p:sldId id="288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12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7A4BE-725E-47BF-B86D-75E2BE26C7E5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5AD2E-6B52-4D74-99DF-201E10534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DC8D3-492C-47B3-998F-A159923F0DF5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B00E8-34C0-4C85-8D81-C046888974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678E3-225E-4358-BB7F-BD6DD9212F49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013C6-165F-443A-9DC9-E49338964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34DC7-B176-4A8A-8468-DA0111F0CB7D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7030B-8134-4314-A74B-691523A44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2FCAD-D59E-46CB-85AD-E907F2449E20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8408-788E-48B1-A154-B3C161891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31C4D-F174-4168-B947-252124C5AEA7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CF889-9F5A-4606-89AB-9D15B139D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DF04D-FF79-4100-9A6F-E156867F27CA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9B8CE-8B29-4528-83EF-98B4F73F5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AE317-71A4-4100-B703-DD436739F728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FF92D-E840-4087-9279-8B228F7CF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40A3B-CD68-4DB5-B6A3-DF7EA2A01008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09CDD-25AD-414F-977E-D6A4F8FD0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D0D0-CF2E-49AB-ADE3-135985D51F25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6AFC-5EAC-40D9-BF4C-C19D70666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A0AEC-C43F-4231-BB77-3068FD2BAB73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F50A8-5236-46DF-AABF-882C7E6E1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4E63C4-F75F-4D5D-AEAA-8E473CFFC7D9}" type="datetimeFigureOut">
              <a:rPr lang="ru-RU"/>
              <a:pPr>
                <a:defRPr/>
              </a:pPr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B1F496-ED39-45BD-B3A1-38254B6C3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0" y="785813"/>
            <a:ext cx="9144000" cy="4929187"/>
          </a:xfrm>
        </p:spPr>
        <p:txBody>
          <a:bodyPr/>
          <a:lstStyle/>
          <a:p>
            <a:r>
              <a:rPr lang="ru-RU" sz="12200" smtClean="0">
                <a:solidFill>
                  <a:schemeClr val="bg1"/>
                </a:solidFill>
              </a:rPr>
              <a:t>Инновации и креативность в одежде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2" descr="F:\odejda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Лечебный жилет относится к эффективной технологии восстановительной медицины. </a:t>
            </a:r>
          </a:p>
          <a:p>
            <a:endParaRPr lang="ru-RU" sz="2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Секрет уникального лечебно-профилактического эффекта - в самом материале, из которого изготовлен жилет. Внешне такой материал напоминает обычный текстиль, а внутри между слоями ткани находится главный действующий элемент - металлизированная синтетическая пленка, которая выполняет функцию защитного экрана. Этот экран защищает тело человека от вредного влияния внешнего электромагнитного излучения, которое способно внести дисбаланс в работу внутренних органов и привести в итоге к развитию серьезных заболеваний. </a:t>
            </a:r>
          </a:p>
          <a:p>
            <a:endParaRPr lang="ru-RU" sz="2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Лечебный жилет используют для укрепления здоровья, профилактики, реабилитации и лечения различных заболеваний: такой жилет восстанавливает организм человека после затяжной болезни, смягчает, устраняет симптомы хронических заболеваний и придает организму силы.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F:\zhilet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6513"/>
            <a:ext cx="69294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609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solidFill>
                  <a:schemeClr val="bg1"/>
                </a:solidFill>
                <a:latin typeface="Calibri" pitchFamily="34" charset="0"/>
              </a:rPr>
              <a:t>Группа учёных применила нанотехнологии в одежде и воплотила в жизнь мечту любой домохозяйки – они разработали способ, при котором ткань не нужно стирать или чистить. При помощи специальных веществ в ткани она очищается сама по себе. На ум приходят фантастические фильмы и книги, однако скоро такая чудо-ткань сможет войти в повседневную жизнь человека. Вспомните про Интернет. Средства мгновенной доставки почты и видеочаты ещё 15 лет назад казались невозможными, теперь же практически в каждом доме есть сеть, и указанные возможности доступны каждому пользователю Интернета.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F:\2-AC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0"/>
            <a:ext cx="6715125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1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Одежда из бактерий</a:t>
            </a: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28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Сотрудница Школы моды и текстиля, создала одежду из бактерий! Материал называется «микробная целлюлоза». Изготавливается он из нашего любимого зеленого чая, который так хорошо пить в жару и для похудения. Только чай необходимо подсластить, добавить дрожжи, чтобы все хорошенько забродило, и бактерии, которые всем этим будут питаться. Вскорости образуются лоскуты ткани. Из них можно изготавливать как одежду, так и обувь. Детали между собой соединяются очень просто – буквально врастают друг в друга. Достаточно их хорошенько прижать друг к другу. На ощупь материал напоминает папирус. Красители для этой одежды используют также только натуральные. Например, морковный или свекольный сок. Так что никакой химии!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2" descr="F:\odezhdabakterii-30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0" y="-79375"/>
            <a:ext cx="9144000" cy="663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>
                <a:solidFill>
                  <a:schemeClr val="bg1"/>
                </a:solidFill>
                <a:latin typeface="Calibri" pitchFamily="34" charset="0"/>
              </a:rPr>
              <a:t>Медицинские ткани</a:t>
            </a:r>
          </a:p>
          <a:p>
            <a:r>
              <a:rPr lang="ru-RU" sz="2500">
                <a:solidFill>
                  <a:schemeClr val="bg1"/>
                </a:solidFill>
                <a:latin typeface="Calibri" pitchFamily="34" charset="0"/>
              </a:rPr>
              <a:t>Союз текстильной промышленности и фармацевтики даже получил отдельное имя — фабрицевтика. Среди множества достижений в этой отрасли — ткань с микрокапсулами. При соприкосновении с кожей они раскрываются и насыщают ее необходимыми веществами. Подобные материалы сейчас используются преимущественно в медицине, например, в рамках ранозаживляющей терапии. Однако производители обещают в скором времени начать шить из них одежду на каждый день: омолаживающие кожу футболки, брюки, которые лечат целлюлит и т. д.</a:t>
            </a:r>
          </a:p>
          <a:p>
            <a:r>
              <a:rPr lang="ru-RU" sz="2500">
                <a:solidFill>
                  <a:schemeClr val="bg1"/>
                </a:solidFill>
                <a:latin typeface="Calibri" pitchFamily="34" charset="0"/>
              </a:rPr>
              <a:t>Также уже сейчас существуют ткани, в которые вплетена незаметная система проводов и датчиков. Они следят, например, за сердечным ритмом или уровнем сахара в крови своего владельца и, если необходимо, передают эту информацию его лечащему врачу. Некоторые из подобных материалов даже можно стирать в обычной стиральной машине!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Picture 2" descr="F:\img_00b24eb48fdff2ee8a6b10dc812781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91440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3"/>
          <p:cNvSpPr>
            <a:spLocks noChangeArrowheads="1"/>
          </p:cNvSpPr>
          <p:nvPr/>
        </p:nvSpPr>
        <p:spPr bwMode="auto">
          <a:xfrm>
            <a:off x="0" y="785813"/>
            <a:ext cx="91440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Мир высокой моды не остался в стороне от современных технологий. Красивые вещи вполне гармонично сочетаются с электронными устройствами. Например, солнечные панели стали декоративными элементами в одежде, не потеряв прежнего назначения, а использование компактных гаджетов только добавляет функциональности различным аксессуарам.</a:t>
            </a:r>
          </a:p>
          <a:p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 Использование кинетической энергии движения для подзарядки гаджетов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640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100">
                <a:solidFill>
                  <a:schemeClr val="bg1"/>
                </a:solidFill>
                <a:latin typeface="Calibri" pitchFamily="34" charset="0"/>
              </a:rPr>
              <a:t>Первую одежду человек находил для себя в окружающей природе. Особенно выручали шкуры животных.</a:t>
            </a:r>
          </a:p>
          <a:p>
            <a:r>
              <a:rPr lang="ru-RU" sz="4100">
                <a:solidFill>
                  <a:schemeClr val="bg1"/>
                </a:solidFill>
                <a:latin typeface="Calibri" pitchFamily="34" charset="0"/>
              </a:rPr>
              <a:t>Человеку всегда хотелось хорошо выглядеть. Древний человек надевал на себя шкуры животных и вешал на шею нанизанные, на нитку бусы и камни. Всё, что попадалось под руку: кору, листья, солому, перья – человек превращал в одежду.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2" descr="F: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3"/>
          <p:cNvSpPr>
            <a:spLocks noChangeArrowheads="1"/>
          </p:cNvSpPr>
          <p:nvPr/>
        </p:nvSpPr>
        <p:spPr bwMode="auto">
          <a:xfrm>
            <a:off x="571500" y="0"/>
            <a:ext cx="7840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Новые технологии - одежда из баллончика </a:t>
            </a:r>
            <a:r>
              <a:rPr lang="ru-RU">
                <a:latin typeface="Calibri" pitchFamily="34" charset="0"/>
              </a:rPr>
              <a:t> </a:t>
            </a:r>
          </a:p>
        </p:txBody>
      </p:sp>
      <p:sp>
        <p:nvSpPr>
          <p:cNvPr id="33794" name="Прямоугольник 4"/>
          <p:cNvSpPr>
            <a:spLocks noChangeArrowheads="1"/>
          </p:cNvSpPr>
          <p:nvPr/>
        </p:nvSpPr>
        <p:spPr bwMode="auto">
          <a:xfrm>
            <a:off x="0" y="428625"/>
            <a:ext cx="91440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Нас не перестают удивлять новые технологии и вот еще одна из них – одежда из баллончика.</a:t>
            </a:r>
            <a:br>
              <a:rPr lang="ru-RU" sz="28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Она позволяет совместить науку и моду. Дизайнеры, таким образом, могут создавать совсем иные модели. </a:t>
            </a:r>
            <a:br>
              <a:rPr lang="ru-RU" sz="28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Еще один интересный момент – у одежды из баллончика есть запах и ее аромат можно создавать с помощью химических реактивов. </a:t>
            </a:r>
          </a:p>
        </p:txBody>
      </p:sp>
      <p:sp>
        <p:nvSpPr>
          <p:cNvPr id="33795" name="Прямоугольник 5"/>
          <p:cNvSpPr>
            <a:spLocks noChangeArrowheads="1"/>
          </p:cNvSpPr>
          <p:nvPr/>
        </p:nvSpPr>
        <p:spPr bwMode="auto">
          <a:xfrm>
            <a:off x="0" y="3286125"/>
            <a:ext cx="91440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>
                <a:solidFill>
                  <a:schemeClr val="bg1"/>
                </a:solidFill>
                <a:latin typeface="Calibri" pitchFamily="34" charset="0"/>
              </a:rPr>
              <a:t>Жидкая смесь из баллончика наносится на тело и после высыхания образовывается слой ткани, состоящая как бы из коротких волокон соединенных между собой. Воспроизвести можно любой тип ткани, например, шерсть или шелк, все зависит только от состава консистенции находящейся в аэрозоле. Аэрозоль можно применять не только в данной индустрии, но и в медицине, в качестве создания бинтов, накладываемых на рану.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9" name="Picture 2" descr="F:\0877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0"/>
            <a:ext cx="4608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2" descr="F:\odezhd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25"/>
            <a:ext cx="9144000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2" descr="F:\1493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1" name="Прямоугольник 4"/>
          <p:cNvSpPr>
            <a:spLocks noChangeArrowheads="1"/>
          </p:cNvSpPr>
          <p:nvPr/>
        </p:nvSpPr>
        <p:spPr bwMode="auto">
          <a:xfrm>
            <a:off x="0" y="357188"/>
            <a:ext cx="9144000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Ткань, которая светится в темноте. Днем она выглядит почти как обычная, но настоящий звездный час наступает ночью. Тончайшие светящиеся ниточки, которые вплетены в полотно, начинают светиться тем или иным светом. Стирать, гладить и кроить светящуюся ткань можно так же, как и любую другую материю. Ткань оборудована маленьким контроллером. Он не только позволяет сменить режим с «вкл» на «выкл», но и даёт возможность устроить целое визуальное шоу, меняя подсветку ткани - переключаясь между голубым, белым, желтым и зелёным цветами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5" name="Прямоугольник 3"/>
          <p:cNvSpPr>
            <a:spLocks noChangeArrowheads="1"/>
          </p:cNvSpPr>
          <p:nvPr/>
        </p:nvSpPr>
        <p:spPr bwMode="auto">
          <a:xfrm>
            <a:off x="1143000" y="428625"/>
            <a:ext cx="6838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Светодиодные костюмы и платья.</a:t>
            </a:r>
          </a:p>
        </p:txBody>
      </p:sp>
      <p:pic>
        <p:nvPicPr>
          <p:cNvPr id="38916" name="Picture 2" descr="F:\rihanna-led-dre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71563"/>
            <a:ext cx="4572000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 descr="F:\katy-perry-led-cutecircuit-dress-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6053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9" name="Picture 2" descr="F:\l6evjphbujwzdx0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3" name="Picture 3" descr="F:\odezhdasens-300x3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7" name="Picture 2" descr="F:\kanye-west-led-jack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 descr="F:\Image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428625"/>
            <a:ext cx="91567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1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9144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chemeClr val="bg1"/>
                </a:solidFill>
                <a:latin typeface="Calibri" pitchFamily="34" charset="0"/>
              </a:rPr>
              <a:t>Современные техологии нашли применение не только в одежде, но и в обуви: босоножки на батарейках. Каблуки таких босоножек мигают, когда оказывается давление на переднюю часть обуви.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5" name="Picture 2" descr="F:\katy-perry-jimmy-choo-z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Прямоугольник 3"/>
          <p:cNvSpPr>
            <a:spLocks noChangeArrowheads="1"/>
          </p:cNvSpPr>
          <p:nvPr/>
        </p:nvSpPr>
        <p:spPr bwMode="auto">
          <a:xfrm>
            <a:off x="4214813" y="0"/>
            <a:ext cx="642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Платье с движущимися крыльями.</a:t>
            </a:r>
          </a:p>
        </p:txBody>
      </p:sp>
      <p:pic>
        <p:nvPicPr>
          <p:cNvPr id="45058" name="Picture 2" descr="F:\lady-gaga-living-dre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2025" y="1857375"/>
            <a:ext cx="5641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 descr="F: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75"/>
            <a:ext cx="4000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Прямоугольник 6"/>
          <p:cNvSpPr>
            <a:spLocks noChangeArrowheads="1"/>
          </p:cNvSpPr>
          <p:nvPr/>
        </p:nvSpPr>
        <p:spPr bwMode="auto">
          <a:xfrm>
            <a:off x="0" y="0"/>
            <a:ext cx="44291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Одежда первобытного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100013" y="2000250"/>
            <a:ext cx="9043987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7200" smtClean="0">
                <a:solidFill>
                  <a:schemeClr val="bg1"/>
                </a:solidFill>
              </a:rPr>
              <a:t>Спасибо за внимание.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будущем мы все будем носить «умную» одежду. Достижения в современной текстильной промышленности позволят уже через несколько лет выпускать платья, изменяющие цвет в зависимости от настроения хозяйки; белье, которое следит за состоянием здоровья; а также пальто со встроенным прогнозом погоды.</a:t>
            </a:r>
          </a:p>
          <a:p>
            <a:endParaRPr lang="ru-RU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 descr="F:\Animirovannyj_tsvetoche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0" y="642938"/>
            <a:ext cx="9144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Нагрев нитей, вызванный протеканием по ним электрического тока, заставляет чернила изменять цвет, и нанесенный ранее «шаблон» (в виде конфигурации нитей) начинает проявляться на ткани. Для нагрева нитей используется низкое напряжение, поэтому такая одежда безопасна. Через год технологии «электронной пряжи» совместно с технологией «сенсора из ткани» будут использоваться в целом ряде продуктов: от больших экранов, вмонтированных в ковры, до ламп, изменяющих цвет от прикосновения.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2" descr="F:\Elektronnaja_pr_az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0"/>
            <a:ext cx="6786563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Исследователи пытаются создать биометрическую одежду, интегрировав в обычное трико, которым часто пользуются спортсмены, гибкий дисплей, набор сенсоров для детекции вредных веществ, микроскопический топливный элемент, микронасосы и т.д. </a:t>
            </a:r>
          </a:p>
        </p:txBody>
      </p:sp>
      <p:pic>
        <p:nvPicPr>
          <p:cNvPr id="20482" name="Picture 2" descr="F:\Krossovki (1)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3017838"/>
            <a:ext cx="7215188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Новая одежда будет также использоваться в </a:t>
            </a:r>
            <a:r>
              <a:rPr lang="ru-RU" sz="3600">
                <a:solidFill>
                  <a:schemeClr val="bg1"/>
                </a:solidFill>
              </a:rPr>
              <a:t>  </a:t>
            </a: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в медицине. </a:t>
            </a:r>
          </a:p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Исследователи из другой группы заняты еще одной проблемой одежды нового тысячелетия. Это проблема хранения и передачи данных от одежды к персональным компьютерам их хозяев. Одежда будет представлять собой целую компьютерную сеть, которая сможет легко взаимодействовать с локальными сетями и Интернетом с помощью беспроводных технологий.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919</Words>
  <Application>Microsoft Office PowerPoint</Application>
  <PresentationFormat>Экран (4:3)</PresentationFormat>
  <Paragraphs>29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Инновации и креативность в одежде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Инновации и креативность в одежде</dc:title>
  <cp:lastModifiedBy>27</cp:lastModifiedBy>
  <cp:revision>26</cp:revision>
  <dcterms:modified xsi:type="dcterms:W3CDTF">2012-03-12T01:57:27Z</dcterms:modified>
</cp:coreProperties>
</file>