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3" r:id="rId4"/>
    <p:sldId id="268" r:id="rId5"/>
    <p:sldId id="269" r:id="rId6"/>
    <p:sldId id="270" r:id="rId7"/>
    <p:sldId id="258" r:id="rId8"/>
    <p:sldId id="267" r:id="rId9"/>
    <p:sldId id="264" r:id="rId10"/>
    <p:sldId id="265" r:id="rId11"/>
    <p:sldId id="259" r:id="rId12"/>
    <p:sldId id="266" r:id="rId13"/>
    <p:sldId id="260" r:id="rId14"/>
    <p:sldId id="262" r:id="rId15"/>
    <p:sldId id="261" r:id="rId16"/>
  </p:sldIdLst>
  <p:sldSz cx="9144000" cy="6858000" type="screen4x3"/>
  <p:notesSz cx="6797675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2B4B5F80-C2F8-4BD4-8566-FF56C6E83903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2FE02327-DC4D-45BF-86E2-8D75B18EB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B5F80-C2F8-4BD4-8566-FF56C6E83903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E02327-DC4D-45BF-86E2-8D75B18EB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B5F80-C2F8-4BD4-8566-FF56C6E83903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E02327-DC4D-45BF-86E2-8D75B18EB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B5F80-C2F8-4BD4-8566-FF56C6E83903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E02327-DC4D-45BF-86E2-8D75B18EB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2B4B5F80-C2F8-4BD4-8566-FF56C6E83903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2FE02327-DC4D-45BF-86E2-8D75B18EB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B5F80-C2F8-4BD4-8566-FF56C6E83903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E02327-DC4D-45BF-86E2-8D75B18EB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B5F80-C2F8-4BD4-8566-FF56C6E83903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E02327-DC4D-45BF-86E2-8D75B18EB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B5F80-C2F8-4BD4-8566-FF56C6E83903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E02327-DC4D-45BF-86E2-8D75B18EB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B5F80-C2F8-4BD4-8566-FF56C6E83903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E02327-DC4D-45BF-86E2-8D75B18EB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B5F80-C2F8-4BD4-8566-FF56C6E83903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E02327-DC4D-45BF-86E2-8D75B18EB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B5F80-C2F8-4BD4-8566-FF56C6E83903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E02327-DC4D-45BF-86E2-8D75B18EB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FE02327-DC4D-45BF-86E2-8D75B18EB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B4B5F80-C2F8-4BD4-8566-FF56C6E83903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Архитектура идёт в ногу со временем, иногда даже чуть обгоняет его, придумывая небывалые проекты, которые направлены на улучшение жизни людей, на снижение стоимости жилья, увеличение возможностей зданий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412776"/>
            <a:ext cx="6336704" cy="21336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Инновации в строительных материалах –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креативность</a:t>
            </a:r>
            <a:r>
              <a:rPr lang="ru-RU" sz="3600" b="1" dirty="0" smtClean="0">
                <a:solidFill>
                  <a:srgbClr val="FF0000"/>
                </a:solidFill>
              </a:rPr>
              <a:t> в архитектуре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681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27-10\Рабочий стол\4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6" y="0"/>
            <a:ext cx="8572528" cy="68580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57200"/>
            <a:ext cx="3826768" cy="614015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Минимальная площадь, на которой располагается устройство, значительно увеличит водное пространство за счёт сил тяготения и сэкономит  место для других объектов – например, для детской площадки, укрытой от солнца. Навес устройства предотвратит испарение, защищая от дождя, и согреет людей, находящихся внизу. Возможность опускать устройство на парашютах, скидывая его с самолётов, позволит доставить его к  отдаленным и изолированным поселениям, сэкономит время и улучшит производительность. Компактная легкая упаковка может быть легко установлена. Дополнительно </a:t>
            </a:r>
            <a:r>
              <a:rPr lang="ru-RU" dirty="0" smtClean="0"/>
              <a:t>встраиваемые </a:t>
            </a:r>
            <a:r>
              <a:rPr lang="ru-RU" dirty="0"/>
              <a:t>фотоэлементы, позволят  производить чистую и свободную энергию из росы и дождя, преобразуя её для  других нужд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</p:spPr>
        <p:txBody>
          <a:bodyPr/>
          <a:lstStyle/>
          <a:p>
            <a:r>
              <a:rPr lang="ru-RU" dirty="0" smtClean="0"/>
              <a:t>Возможность получения чистой питьевой воды из воздуха и атмосферных осадков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47760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27-10\Рабочий стол\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21" y="71439"/>
            <a:ext cx="8858278" cy="66437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Один из таких проектов – жилой дом за сутки. Такие короткие сроки стали возможны благодаря «сухому строительству», при котором не используются смеси (бетон, долго сохнущие штукатурки и т.д.), а изготовленные на заводе блоки для стен, </a:t>
            </a:r>
            <a:r>
              <a:rPr lang="ru-RU" dirty="0" err="1" smtClean="0"/>
              <a:t>гипсокартон</a:t>
            </a:r>
            <a:r>
              <a:rPr lang="ru-RU" dirty="0" smtClean="0"/>
              <a:t> для внутренней отделки. Не нужно ждать когда что-либо высохнет. Для примера: «мокрая» стяжка пола занимает около 7 дней, пока высыхает бетон либо другая смесь, «сухая» стяжка занимает в среднем несколько часов, это экономит время, нервы, деньги которые надо заплатить строителям и т.д.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Проекты зданий «за гранями разумного»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0186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27-10\Рабочий стол\oxley_woods_24_hou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357166"/>
            <a:ext cx="8722080" cy="450059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488" y="4929198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Жилой комплекс за 24 часа</a:t>
            </a:r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40152" y="450304"/>
            <a:ext cx="2819400" cy="5715000"/>
          </a:xfrm>
        </p:spPr>
        <p:txBody>
          <a:bodyPr/>
          <a:lstStyle/>
          <a:p>
            <a:r>
              <a:rPr lang="ru-RU" dirty="0" smtClean="0"/>
              <a:t>Проект небоскрёба, в которой каждый этаж может независимо поворачиваться, его крыша покрыта солнечными батареями, а между этажами ветряные генераторы</a:t>
            </a:r>
            <a:endParaRPr lang="ru-RU" dirty="0"/>
          </a:p>
        </p:txBody>
      </p:sp>
      <p:pic>
        <p:nvPicPr>
          <p:cNvPr id="2050" name="Picture 2" descr="C:\Users\Пользователь\Desktop\dynamic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399" y="764704"/>
            <a:ext cx="609298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500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использование диоксида углерода можно создавать, например, бетон. </a:t>
            </a:r>
            <a:r>
              <a:rPr lang="ru-RU" dirty="0"/>
              <a:t>По американской технологии фирмы </a:t>
            </a:r>
            <a:r>
              <a:rPr lang="ru-RU" dirty="0" err="1"/>
              <a:t>Calera</a:t>
            </a:r>
            <a:r>
              <a:rPr lang="ru-RU" dirty="0"/>
              <a:t> морская вода, богатая кальцием и магнием, будет обогащаться углекислым газом для получения цемента. По сути, эта технология навеяна исследованиями структуры </a:t>
            </a:r>
            <a:r>
              <a:rPr lang="ru-RU" dirty="0" smtClean="0"/>
              <a:t>коралловых </a:t>
            </a:r>
            <a:r>
              <a:rPr lang="ru-RU" dirty="0"/>
              <a:t>рифов с твердой и красивой защитной оболочкой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Это позволит использовать примерно 90 процентов всех выбросов и, возможно, извлечь для использования лишний диоксид из атмосферы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Возможности использования диоксида углерода в производстве строительных материалов 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777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27-10\Рабочий стол\panama-marine-life-coral-reef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667249" cy="3500437"/>
          </a:xfrm>
          <a:prstGeom prst="rect">
            <a:avLst/>
          </a:prstGeom>
          <a:noFill/>
        </p:spPr>
      </p:pic>
      <p:pic>
        <p:nvPicPr>
          <p:cNvPr id="2051" name="Picture 3" descr="C:\Documents and Settings\27-10\Рабочий стол\396811_w640_h640_kolotyj_shlakoblok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84686" y="3500438"/>
            <a:ext cx="4476750" cy="3357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264317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Список известных строительных приёмов значительно расширился за счёт появления современных строительных материалов, таких как например  композитные рамы из углеродного волокна. Эксперименты в области механических систем также далеко позади.</a:t>
            </a:r>
            <a:endParaRPr lang="ru-RU" dirty="0"/>
          </a:p>
        </p:txBody>
      </p:sp>
      <p:pic>
        <p:nvPicPr>
          <p:cNvPr id="7171" name="Picture 3" descr="C:\Documents and Settings\27-10\Рабочий стол\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1511" y="785794"/>
            <a:ext cx="6442489" cy="6072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27-10\Рабочий стол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29124" cy="6847015"/>
          </a:xfrm>
          <a:prstGeom prst="rect">
            <a:avLst/>
          </a:prstGeom>
          <a:noFill/>
        </p:spPr>
      </p:pic>
      <p:pic>
        <p:nvPicPr>
          <p:cNvPr id="8195" name="Picture 3" descr="C:\Documents and Settings\27-10\Рабочий стол\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0"/>
            <a:ext cx="478631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27-10\Рабочий стол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756" y="-2282"/>
            <a:ext cx="8584524" cy="68602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76672"/>
            <a:ext cx="4546848" cy="6048672"/>
          </a:xfrm>
        </p:spPr>
        <p:txBody>
          <a:bodyPr>
            <a:normAutofit/>
          </a:bodyPr>
          <a:lstStyle/>
          <a:p>
            <a:r>
              <a:rPr lang="ru-RU" dirty="0" smtClean="0"/>
              <a:t>Главное направление – электрификация домов, т.е. использование солнечных батарей, ветряных генераторов небольших размеров или нано технологий: на стене </a:t>
            </a:r>
            <a:r>
              <a:rPr lang="ru-RU" dirty="0"/>
              <a:t>з</a:t>
            </a:r>
            <a:r>
              <a:rPr lang="ru-RU" dirty="0" smtClean="0"/>
              <a:t>дания нано ткань, внешне похожая на водоросли. Но это не просто ткань, это «</a:t>
            </a:r>
            <a:r>
              <a:rPr lang="ru-RU" dirty="0"/>
              <a:t>Живая оболочка»: Внешняя оболочка нано-структуры поглощает солнечный свет с помощью органических фотоэлектрических элементов и передают их по нано-волокнам внутри нано-проводов, который затем направляется в накопитель, расположенный на конце каждой панели</a:t>
            </a:r>
            <a:r>
              <a:rPr lang="ru-RU" dirty="0" smtClean="0"/>
              <a:t>. На </a:t>
            </a:r>
            <a:r>
              <a:rPr lang="ru-RU" dirty="0"/>
              <a:t>панели также расположена турбина, которая генерирует энергию в результате химических реакций и поляризованных </a:t>
            </a:r>
            <a:r>
              <a:rPr lang="ru-RU" dirty="0" smtClean="0"/>
              <a:t>организмов, </a:t>
            </a:r>
            <a:r>
              <a:rPr lang="ru-RU" dirty="0"/>
              <a:t>ответственных за этот процесс на каждой турбине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Использование нано-технологий и различных разработок для автономности жилья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67305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27-10\Рабочий стол\greenpix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388758"/>
            <a:ext cx="8715404" cy="58977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27-10\Рабочий стол\12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133803"/>
            <a:ext cx="8786842" cy="65813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Составная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остав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тав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</TotalTime>
  <Words>477</Words>
  <Application>Microsoft Office PowerPoint</Application>
  <PresentationFormat>Экран (4:3)</PresentationFormat>
  <Paragraphs>13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Составная</vt:lpstr>
      <vt:lpstr>Инновации в строительных материалах –  креативность в архитектуре</vt:lpstr>
      <vt:lpstr>Возможности использования диоксида углерода в производстве строительных материалов </vt:lpstr>
      <vt:lpstr>Слайд 3</vt:lpstr>
      <vt:lpstr>Слайд 4</vt:lpstr>
      <vt:lpstr>Слайд 5</vt:lpstr>
      <vt:lpstr>Слайд 6</vt:lpstr>
      <vt:lpstr>Использование нано-технологий и различных разработок для автономности жилья</vt:lpstr>
      <vt:lpstr>Слайд 8</vt:lpstr>
      <vt:lpstr>Слайд 9</vt:lpstr>
      <vt:lpstr>Слайд 10</vt:lpstr>
      <vt:lpstr>Возможность получения чистой питьевой воды из воздуха и атмосферных осадков</vt:lpstr>
      <vt:lpstr>Слайд 12</vt:lpstr>
      <vt:lpstr>Проекты зданий «за гранями разумного»</vt:lpstr>
      <vt:lpstr>Слайд 14</vt:lpstr>
      <vt:lpstr>Проект небоскрёба, в которой каждый этаж может независимо поворачиваться, его крыша покрыта солнечными батареями, а между этажами ветряные генераторы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Инновации в архитектуре</dc:title>
  <dc:creator>Пользователь</dc:creator>
  <cp:lastModifiedBy>27</cp:lastModifiedBy>
  <cp:revision>24</cp:revision>
  <dcterms:created xsi:type="dcterms:W3CDTF">2012-01-15T10:57:56Z</dcterms:created>
  <dcterms:modified xsi:type="dcterms:W3CDTF">2012-03-12T02:00:58Z</dcterms:modified>
</cp:coreProperties>
</file>