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05" r:id="rId2"/>
    <p:sldId id="257" r:id="rId3"/>
    <p:sldId id="295" r:id="rId4"/>
    <p:sldId id="259" r:id="rId5"/>
    <p:sldId id="265" r:id="rId6"/>
    <p:sldId id="266" r:id="rId7"/>
    <p:sldId id="292" r:id="rId8"/>
    <p:sldId id="294" r:id="rId9"/>
    <p:sldId id="296" r:id="rId10"/>
    <p:sldId id="297" r:id="rId11"/>
    <p:sldId id="298" r:id="rId12"/>
    <p:sldId id="299" r:id="rId13"/>
    <p:sldId id="300" r:id="rId14"/>
    <p:sldId id="275" r:id="rId15"/>
    <p:sldId id="306" r:id="rId16"/>
    <p:sldId id="307" r:id="rId17"/>
    <p:sldId id="308" r:id="rId18"/>
    <p:sldId id="303" r:id="rId19"/>
    <p:sldId id="267" r:id="rId20"/>
    <p:sldId id="268" r:id="rId21"/>
    <p:sldId id="271" r:id="rId22"/>
    <p:sldId id="272" r:id="rId23"/>
    <p:sldId id="282" r:id="rId24"/>
    <p:sldId id="284" r:id="rId25"/>
    <p:sldId id="285" r:id="rId26"/>
    <p:sldId id="286" r:id="rId27"/>
    <p:sldId id="287" r:id="rId28"/>
    <p:sldId id="288" r:id="rId29"/>
    <p:sldId id="309" r:id="rId30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99"/>
    <a:srgbClr val="502800"/>
    <a:srgbClr val="663300"/>
    <a:srgbClr val="EBE600"/>
    <a:srgbClr val="FFFF00"/>
    <a:srgbClr val="FFFF6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582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4C54017-CD2F-484F-B14E-663C4E522A1C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zo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18FA2BA-8675-4905-BB2E-1503416F6B0C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zo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8839ED3-1C72-409E-8E25-797FDD348B55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zo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98DEAFC-4A7A-4F4E-987E-7C0A1DDC9EE7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zo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04B827A-D251-47D9-BAB4-BBD295DF5BB2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zo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214476D-8F7B-4EAC-BD28-7DF4CD1F0FA8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zo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C1FB771-801D-41CD-9CDA-BB5BA37658F8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zo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E6333C5-7FEC-46E6-9DB0-7815DFE5D032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zo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BB3934-621B-41E8-961A-5253779F6EB7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zo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0A148BD-0BD5-464F-9E87-AD32AFF2E9C3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zo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56E9874-33C8-4615-B0DE-3ED8EF38A07E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zoom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1083A461-30F7-41D2-96BF-3E742D48C57F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zoom/>
  </p:transition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2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5576" y="1340768"/>
            <a:ext cx="7772400" cy="1829761"/>
          </a:xfrm>
        </p:spPr>
        <p:txBody>
          <a:bodyPr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 prst="convex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6000" cap="none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Необыкновенное в обыкновенном!</a:t>
            </a:r>
            <a:endParaRPr lang="ru-RU" sz="6000" cap="none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algn="ctr"/>
            <a:r>
              <a:rPr lang="ru-RU" dirty="0" smtClean="0"/>
              <a:t>Неделя Науки.</a:t>
            </a:r>
            <a:endParaRPr lang="ru-RU" dirty="0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2400" b="1" i="1"/>
              <a:t>Памятник шутке над полицейским. Брюссель. Бельгия</a:t>
            </a:r>
            <a:br>
              <a:rPr lang="ru-RU" sz="2400" b="1" i="1"/>
            </a:br>
            <a:endParaRPr lang="ru-RU" sz="2400" b="1" i="1"/>
          </a:p>
        </p:txBody>
      </p:sp>
      <p:pic>
        <p:nvPicPr>
          <p:cNvPr id="77827" name="Picture 3" descr="22"/>
          <p:cNvPicPr>
            <a:picLocks noChangeAspect="1" noChangeArrowheads="1"/>
          </p:cNvPicPr>
          <p:nvPr/>
        </p:nvPicPr>
        <p:blipFill>
          <a:blip r:embed="rId2" cstate="print">
            <a:lum contrast="12000"/>
          </a:blip>
          <a:srcRect/>
          <a:stretch>
            <a:fillRect/>
          </a:stretch>
        </p:blipFill>
        <p:spPr bwMode="auto">
          <a:xfrm>
            <a:off x="1692275" y="1196975"/>
            <a:ext cx="5400675" cy="5400675"/>
          </a:xfrm>
          <a:prstGeom prst="rect">
            <a:avLst/>
          </a:prstGeom>
          <a:noFill/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2400" b="1" i="1"/>
              <a:t>Памятник кукишу. Сплит. Хорватия</a:t>
            </a:r>
            <a:br>
              <a:rPr lang="ru-RU" sz="2400" b="1" i="1"/>
            </a:br>
            <a:endParaRPr lang="ru-RU" sz="2400" b="1" i="1"/>
          </a:p>
        </p:txBody>
      </p:sp>
      <p:pic>
        <p:nvPicPr>
          <p:cNvPr id="78851" name="Picture 3" descr="25"/>
          <p:cNvPicPr>
            <a:picLocks noChangeAspect="1" noChangeArrowheads="1"/>
          </p:cNvPicPr>
          <p:nvPr/>
        </p:nvPicPr>
        <p:blipFill>
          <a:blip r:embed="rId2" cstate="print">
            <a:lum contrast="6000"/>
          </a:blip>
          <a:srcRect/>
          <a:stretch>
            <a:fillRect/>
          </a:stretch>
        </p:blipFill>
        <p:spPr bwMode="auto">
          <a:xfrm>
            <a:off x="1763713" y="1268413"/>
            <a:ext cx="4895850" cy="4895850"/>
          </a:xfrm>
          <a:prstGeom prst="rect">
            <a:avLst/>
          </a:prstGeom>
          <a:noFill/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2400" b="1" i="1"/>
              <a:t>Лондон.</a:t>
            </a:r>
            <a:br>
              <a:rPr lang="ru-RU" sz="2400" b="1" i="1"/>
            </a:br>
            <a:r>
              <a:rPr lang="ru-RU" sz="2400" b="1" i="1"/>
              <a:t>Памятник сигарете</a:t>
            </a:r>
            <a:r>
              <a:rPr lang="ru-RU" sz="4000"/>
              <a:t> </a:t>
            </a:r>
          </a:p>
        </p:txBody>
      </p:sp>
      <p:pic>
        <p:nvPicPr>
          <p:cNvPr id="79875" name="Picture 3" descr="009_amazing_skul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4213" y="1484313"/>
            <a:ext cx="3663950" cy="4903787"/>
          </a:xfrm>
          <a:prstGeom prst="rect">
            <a:avLst/>
          </a:prstGeom>
          <a:noFill/>
        </p:spPr>
      </p:pic>
      <p:pic>
        <p:nvPicPr>
          <p:cNvPr id="79876" name="Picture 4" descr="3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59338" y="2276475"/>
            <a:ext cx="3671887" cy="3671888"/>
          </a:xfrm>
          <a:prstGeom prst="rect">
            <a:avLst/>
          </a:prstGeom>
          <a:noFill/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2400" b="1" i="1"/>
              <a:t>Светофорное дерево. Общее количество светофоров - 75 шт. Лондон</a:t>
            </a:r>
            <a:br>
              <a:rPr lang="ru-RU" sz="2400" b="1" i="1"/>
            </a:br>
            <a:endParaRPr lang="ru-RU" sz="2400" b="1" i="1"/>
          </a:p>
        </p:txBody>
      </p:sp>
      <p:pic>
        <p:nvPicPr>
          <p:cNvPr id="80899" name="Picture 3" descr="31"/>
          <p:cNvPicPr>
            <a:picLocks noChangeAspect="1" noChangeArrowheads="1"/>
          </p:cNvPicPr>
          <p:nvPr/>
        </p:nvPicPr>
        <p:blipFill>
          <a:blip r:embed="rId2" cstate="print">
            <a:lum contrast="12000"/>
          </a:blip>
          <a:srcRect/>
          <a:stretch>
            <a:fillRect/>
          </a:stretch>
        </p:blipFill>
        <p:spPr bwMode="auto">
          <a:xfrm>
            <a:off x="2124075" y="1341438"/>
            <a:ext cx="4968875" cy="4968875"/>
          </a:xfrm>
          <a:prstGeom prst="rect">
            <a:avLst/>
          </a:prstGeom>
          <a:noFill/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2400" b="1" i="1"/>
              <a:t>Сантехник, Братислава.</a:t>
            </a:r>
            <a:br>
              <a:rPr lang="ru-RU" sz="2400" b="1" i="1"/>
            </a:br>
            <a:endParaRPr lang="ru-RU" sz="2400" b="1" i="1"/>
          </a:p>
        </p:txBody>
      </p:sp>
      <p:pic>
        <p:nvPicPr>
          <p:cNvPr id="21508" name="Picture 4" descr="18"/>
          <p:cNvPicPr>
            <a:picLocks noChangeAspect="1" noChangeArrowheads="1"/>
          </p:cNvPicPr>
          <p:nvPr/>
        </p:nvPicPr>
        <p:blipFill>
          <a:blip r:embed="rId2" cstate="print">
            <a:lum contrast="6000"/>
          </a:blip>
          <a:srcRect/>
          <a:stretch>
            <a:fillRect/>
          </a:stretch>
        </p:blipFill>
        <p:spPr bwMode="auto">
          <a:xfrm>
            <a:off x="1042988" y="1196975"/>
            <a:ext cx="7273925" cy="4848225"/>
          </a:xfrm>
          <a:prstGeom prst="rect">
            <a:avLst/>
          </a:prstGeom>
          <a:noFill/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«Поющее звенящее дерево»</a:t>
            </a:r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1628800"/>
            <a:ext cx="7488832" cy="50405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«Сломанный стул»</a:t>
            </a:r>
            <a:endParaRPr lang="ru-RU" dirty="0"/>
          </a:p>
        </p:txBody>
      </p:sp>
      <p:pic>
        <p:nvPicPr>
          <p:cNvPr id="5121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63688" y="1484784"/>
            <a:ext cx="4896544" cy="508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«Большой палец»</a:t>
            </a:r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39752" y="1412776"/>
            <a:ext cx="4752528" cy="5205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2" name="Rectangle 4"/>
          <p:cNvSpPr>
            <a:spLocks noGrp="1" noChangeArrowheads="1"/>
          </p:cNvSpPr>
          <p:nvPr>
            <p:ph type="title"/>
          </p:nvPr>
        </p:nvSpPr>
        <p:spPr>
          <a:xfrm>
            <a:off x="539750" y="2565400"/>
            <a:ext cx="8229600" cy="1143000"/>
          </a:xfrm>
        </p:spPr>
        <p:txBody>
          <a:bodyPr/>
          <a:lstStyle/>
          <a:p>
            <a:r>
              <a:rPr lang="ru-RU" b="1" i="1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Часть 2. И у нас…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2400" b="1" i="1"/>
              <a:t>Россия, Санкт-Перербург "Дорогу утятам".</a:t>
            </a:r>
            <a:br>
              <a:rPr lang="ru-RU" sz="2400" b="1" i="1"/>
            </a:br>
            <a:endParaRPr lang="ru-RU" sz="2400" b="1" i="1"/>
          </a:p>
        </p:txBody>
      </p:sp>
      <p:pic>
        <p:nvPicPr>
          <p:cNvPr id="13316" name="Picture 4" descr="1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00113" y="1125538"/>
            <a:ext cx="7273925" cy="5035550"/>
          </a:xfrm>
          <a:prstGeom prst="rect">
            <a:avLst/>
          </a:prstGeom>
          <a:noFill/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609600" indent="-609600">
              <a:buFontTx/>
              <a:buNone/>
            </a:pPr>
            <a:r>
              <a:rPr lang="ru-RU" dirty="0">
                <a:solidFill>
                  <a:srgbClr val="000099"/>
                </a:solidFill>
              </a:rPr>
              <a:t>     </a:t>
            </a:r>
            <a:r>
              <a:rPr lang="ru-RU" b="1" i="1" dirty="0">
                <a:solidFill>
                  <a:srgbClr val="000099"/>
                </a:solidFill>
              </a:rPr>
              <a:t>Сегодня мы с вами побываем в самых разнообразных уголках нашей планеты, где можно увидеть самые необычные и самые лучшие скульптуры всего мира. Ну что</a:t>
            </a:r>
            <a:r>
              <a:rPr lang="ru-RU" b="1" i="1">
                <a:solidFill>
                  <a:srgbClr val="000099"/>
                </a:solidFill>
              </a:rPr>
              <a:t>, </a:t>
            </a:r>
            <a:r>
              <a:rPr lang="ru-RU" b="1" i="1" smtClean="0">
                <a:solidFill>
                  <a:srgbClr val="000099"/>
                </a:solidFill>
              </a:rPr>
              <a:t>пойдём?! </a:t>
            </a:r>
            <a:r>
              <a:rPr lang="ru-RU" b="1" i="1" dirty="0">
                <a:solidFill>
                  <a:srgbClr val="000099"/>
                </a:solidFill>
              </a:rPr>
              <a:t/>
            </a:r>
            <a:br>
              <a:rPr lang="ru-RU" b="1" i="1" dirty="0">
                <a:solidFill>
                  <a:srgbClr val="000099"/>
                </a:solidFill>
              </a:rPr>
            </a:br>
            <a:endParaRPr lang="ru-RU" b="1" i="1" dirty="0">
              <a:solidFill>
                <a:srgbClr val="000099"/>
              </a:solidFill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333375"/>
            <a:ext cx="8229600" cy="1143000"/>
          </a:xfrm>
        </p:spPr>
        <p:txBody>
          <a:bodyPr/>
          <a:lstStyle/>
          <a:p>
            <a:r>
              <a:rPr lang="ru-RU" sz="2400" b="1" i="1"/>
              <a:t>Памятник "Котенку с улицы Лизюкова" в Воронеже.</a:t>
            </a:r>
            <a:r>
              <a:rPr lang="ru-RU" sz="2400"/>
              <a:t> </a:t>
            </a:r>
            <a:br>
              <a:rPr lang="ru-RU" sz="2400"/>
            </a:br>
            <a:r>
              <a:rPr lang="ru-RU" sz="2400"/>
              <a:t/>
            </a:r>
            <a:br>
              <a:rPr lang="ru-RU" sz="2400"/>
            </a:br>
            <a:endParaRPr lang="ru-RU" sz="2400"/>
          </a:p>
        </p:txBody>
      </p:sp>
      <p:pic>
        <p:nvPicPr>
          <p:cNvPr id="14340" name="Picture 4" descr="11"/>
          <p:cNvPicPr>
            <a:picLocks noChangeAspect="1" noChangeArrowheads="1"/>
          </p:cNvPicPr>
          <p:nvPr/>
        </p:nvPicPr>
        <p:blipFill>
          <a:blip r:embed="rId2" cstate="print">
            <a:lum contrast="6000"/>
          </a:blip>
          <a:srcRect/>
          <a:stretch>
            <a:fillRect/>
          </a:stretch>
        </p:blipFill>
        <p:spPr bwMode="auto">
          <a:xfrm>
            <a:off x="611188" y="1336675"/>
            <a:ext cx="7705725" cy="5210175"/>
          </a:xfrm>
          <a:prstGeom prst="rect">
            <a:avLst/>
          </a:prstGeom>
          <a:noFill/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>
          <a:xfrm>
            <a:off x="4932363" y="274638"/>
            <a:ext cx="3754437" cy="1714500"/>
          </a:xfrm>
        </p:spPr>
        <p:txBody>
          <a:bodyPr/>
          <a:lstStyle/>
          <a:p>
            <a:r>
              <a:rPr lang="ru-RU" sz="2400" b="1" i="1"/>
              <a:t>Памятник Зайчику, спасшемуся от наводнения г.Санкт-Петербург</a:t>
            </a:r>
          </a:p>
        </p:txBody>
      </p:sp>
      <p:pic>
        <p:nvPicPr>
          <p:cNvPr id="17412" name="Picture 4" descr="14б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850" y="620713"/>
            <a:ext cx="3810000" cy="2857500"/>
          </a:xfrm>
          <a:prstGeom prst="rect">
            <a:avLst/>
          </a:prstGeom>
          <a:noFill/>
        </p:spPr>
      </p:pic>
      <p:pic>
        <p:nvPicPr>
          <p:cNvPr id="17413" name="Picture 5" descr="1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32363" y="3644900"/>
            <a:ext cx="3810000" cy="2857500"/>
          </a:xfrm>
          <a:prstGeom prst="rect">
            <a:avLst/>
          </a:prstGeom>
          <a:noFill/>
        </p:spPr>
      </p:pic>
      <p:pic>
        <p:nvPicPr>
          <p:cNvPr id="17414" name="Picture 6" descr="14а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771775" y="2349500"/>
            <a:ext cx="3810000" cy="2857500"/>
          </a:xfrm>
          <a:prstGeom prst="rect">
            <a:avLst/>
          </a:prstGeom>
          <a:noFill/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>
          <a:xfrm>
            <a:off x="5867400" y="1628775"/>
            <a:ext cx="2890838" cy="1143000"/>
          </a:xfrm>
        </p:spPr>
        <p:txBody>
          <a:bodyPr/>
          <a:lstStyle/>
          <a:p>
            <a:r>
              <a:rPr lang="ru-RU" sz="2400" b="1" i="1"/>
              <a:t>Памятник </a:t>
            </a:r>
            <a:br>
              <a:rPr lang="ru-RU" sz="2400" b="1" i="1"/>
            </a:br>
            <a:r>
              <a:rPr lang="ru-RU" sz="2400" b="1" i="1"/>
              <a:t>сырку «Дружба», Москва</a:t>
            </a:r>
          </a:p>
        </p:txBody>
      </p:sp>
      <p:pic>
        <p:nvPicPr>
          <p:cNvPr id="18436" name="Picture 4" descr="1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00113" y="260350"/>
            <a:ext cx="4559300" cy="6165850"/>
          </a:xfrm>
          <a:prstGeom prst="rect">
            <a:avLst/>
          </a:prstGeom>
          <a:noFill/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2400" b="1" i="1"/>
              <a:t>Конь в пальто. Сочи. Россия</a:t>
            </a:r>
            <a:br>
              <a:rPr lang="ru-RU" sz="2400" b="1" i="1"/>
            </a:br>
            <a:endParaRPr lang="ru-RU" sz="2400" b="1" i="1"/>
          </a:p>
        </p:txBody>
      </p:sp>
      <p:pic>
        <p:nvPicPr>
          <p:cNvPr id="28676" name="Picture 4" descr="24"/>
          <p:cNvPicPr>
            <a:picLocks noChangeAspect="1" noChangeArrowheads="1"/>
          </p:cNvPicPr>
          <p:nvPr/>
        </p:nvPicPr>
        <p:blipFill>
          <a:blip r:embed="rId2" cstate="print">
            <a:lum contrast="6000"/>
          </a:blip>
          <a:srcRect/>
          <a:stretch>
            <a:fillRect/>
          </a:stretch>
        </p:blipFill>
        <p:spPr bwMode="auto">
          <a:xfrm>
            <a:off x="2124075" y="1052513"/>
            <a:ext cx="5472113" cy="5472112"/>
          </a:xfrm>
          <a:prstGeom prst="rect">
            <a:avLst/>
          </a:prstGeom>
          <a:noFill/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2400" b="1" i="1"/>
              <a:t>Памятник пьянице. Красноярск.</a:t>
            </a:r>
            <a:br>
              <a:rPr lang="ru-RU" sz="2400" b="1" i="1"/>
            </a:br>
            <a:endParaRPr lang="ru-RU" sz="2400" b="1" i="1"/>
          </a:p>
        </p:txBody>
      </p:sp>
      <p:pic>
        <p:nvPicPr>
          <p:cNvPr id="30724" name="Picture 4" descr="26"/>
          <p:cNvPicPr>
            <a:picLocks noChangeAspect="1" noChangeArrowheads="1"/>
          </p:cNvPicPr>
          <p:nvPr/>
        </p:nvPicPr>
        <p:blipFill>
          <a:blip r:embed="rId2" cstate="print">
            <a:lum contrast="6000"/>
          </a:blip>
          <a:srcRect/>
          <a:stretch>
            <a:fillRect/>
          </a:stretch>
        </p:blipFill>
        <p:spPr bwMode="auto">
          <a:xfrm>
            <a:off x="1763713" y="1125538"/>
            <a:ext cx="5184775" cy="5184775"/>
          </a:xfrm>
          <a:prstGeom prst="rect">
            <a:avLst/>
          </a:prstGeom>
          <a:noFill/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2400" b="1" i="1"/>
              <a:t>Памятник букве "Ё" в Ульяновске</a:t>
            </a:r>
            <a:br>
              <a:rPr lang="ru-RU" sz="2400" b="1" i="1"/>
            </a:br>
            <a:endParaRPr lang="ru-RU" sz="2400" b="1" i="1"/>
          </a:p>
        </p:txBody>
      </p:sp>
      <p:pic>
        <p:nvPicPr>
          <p:cNvPr id="31748" name="Picture 4" descr="27"/>
          <p:cNvPicPr>
            <a:picLocks noChangeAspect="1" noChangeArrowheads="1"/>
          </p:cNvPicPr>
          <p:nvPr/>
        </p:nvPicPr>
        <p:blipFill>
          <a:blip r:embed="rId2" cstate="print">
            <a:lum contrast="6000"/>
          </a:blip>
          <a:srcRect/>
          <a:stretch>
            <a:fillRect/>
          </a:stretch>
        </p:blipFill>
        <p:spPr bwMode="auto">
          <a:xfrm>
            <a:off x="1979613" y="981075"/>
            <a:ext cx="5256212" cy="5256213"/>
          </a:xfrm>
          <a:prstGeom prst="rect">
            <a:avLst/>
          </a:prstGeom>
          <a:noFill/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2400" b="1" i="1"/>
              <a:t>Памятник пельменю в Ижевске</a:t>
            </a:r>
            <a:br>
              <a:rPr lang="ru-RU" sz="2400" b="1" i="1"/>
            </a:br>
            <a:endParaRPr lang="ru-RU" sz="2400" b="1" i="1"/>
          </a:p>
        </p:txBody>
      </p:sp>
      <p:pic>
        <p:nvPicPr>
          <p:cNvPr id="32772" name="Picture 4" descr="28"/>
          <p:cNvPicPr>
            <a:picLocks noChangeAspect="1" noChangeArrowheads="1"/>
          </p:cNvPicPr>
          <p:nvPr/>
        </p:nvPicPr>
        <p:blipFill>
          <a:blip r:embed="rId2" cstate="print">
            <a:lum contrast="6000"/>
          </a:blip>
          <a:srcRect/>
          <a:stretch>
            <a:fillRect/>
          </a:stretch>
        </p:blipFill>
        <p:spPr bwMode="auto">
          <a:xfrm>
            <a:off x="1908175" y="981075"/>
            <a:ext cx="5472113" cy="5472113"/>
          </a:xfrm>
          <a:prstGeom prst="rect">
            <a:avLst/>
          </a:prstGeom>
          <a:noFill/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2400" b="1" i="1"/>
              <a:t>Памятник Рублю в Томске (выполнен из дерева)</a:t>
            </a:r>
            <a:br>
              <a:rPr lang="ru-RU" sz="2400" b="1" i="1"/>
            </a:br>
            <a:r>
              <a:rPr lang="ru-RU" sz="2400" b="1" i="1"/>
              <a:t/>
            </a:r>
            <a:br>
              <a:rPr lang="ru-RU" sz="2400" b="1" i="1"/>
            </a:br>
            <a:endParaRPr lang="ru-RU" sz="2400" b="1" i="1"/>
          </a:p>
        </p:txBody>
      </p:sp>
      <p:pic>
        <p:nvPicPr>
          <p:cNvPr id="33796" name="Picture 4" descr="29"/>
          <p:cNvPicPr>
            <a:picLocks noChangeAspect="1" noChangeArrowheads="1"/>
          </p:cNvPicPr>
          <p:nvPr/>
        </p:nvPicPr>
        <p:blipFill>
          <a:blip r:embed="rId2" cstate="print">
            <a:lum contrast="6000"/>
          </a:blip>
          <a:srcRect/>
          <a:stretch>
            <a:fillRect/>
          </a:stretch>
        </p:blipFill>
        <p:spPr bwMode="auto">
          <a:xfrm>
            <a:off x="1619250" y="908050"/>
            <a:ext cx="5473700" cy="5473700"/>
          </a:xfrm>
          <a:prstGeom prst="rect">
            <a:avLst/>
          </a:prstGeom>
          <a:noFill/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2400" b="1" i="1"/>
              <a:t>Памятник капусте, из которой, вероятно и получаются дети. Томск</a:t>
            </a:r>
            <a:br>
              <a:rPr lang="ru-RU" sz="2400" b="1" i="1"/>
            </a:br>
            <a:endParaRPr lang="ru-RU" sz="2400" b="1" i="1"/>
          </a:p>
        </p:txBody>
      </p:sp>
      <p:pic>
        <p:nvPicPr>
          <p:cNvPr id="34820" name="Picture 4" descr="30"/>
          <p:cNvPicPr>
            <a:picLocks noChangeAspect="1" noChangeArrowheads="1"/>
          </p:cNvPicPr>
          <p:nvPr/>
        </p:nvPicPr>
        <p:blipFill>
          <a:blip r:embed="rId2" cstate="print">
            <a:lum contrast="6000"/>
          </a:blip>
          <a:srcRect/>
          <a:stretch>
            <a:fillRect/>
          </a:stretch>
        </p:blipFill>
        <p:spPr bwMode="auto">
          <a:xfrm>
            <a:off x="2339975" y="1196975"/>
            <a:ext cx="5113338" cy="5113338"/>
          </a:xfrm>
          <a:prstGeom prst="rect">
            <a:avLst/>
          </a:prstGeom>
          <a:noFill/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24744"/>
            <a:ext cx="8229600" cy="1143000"/>
          </a:xfrm>
        </p:spPr>
        <p:txBody>
          <a:bodyPr/>
          <a:lstStyle/>
          <a:p>
            <a:r>
              <a:rPr lang="ru-RU" dirty="0" smtClean="0"/>
              <a:t>Спасибо за внимание </a:t>
            </a:r>
            <a:r>
              <a:rPr lang="ru-RU" dirty="0" smtClean="0">
                <a:sym typeface="Wingdings" pitchFamily="2" charset="2"/>
              </a:rPr>
              <a:t></a:t>
            </a:r>
            <a:endParaRPr lang="ru-RU" dirty="0"/>
          </a:p>
        </p:txBody>
      </p:sp>
    </p:spTree>
  </p:cSld>
  <p:clrMapOvr>
    <a:masterClrMapping/>
  </p:clrMapOvr>
  <p:transition spd="slow">
    <p:wheel spokes="1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6" name="Rectangle 4"/>
          <p:cNvSpPr>
            <a:spLocks noGrp="1" noChangeArrowheads="1"/>
          </p:cNvSpPr>
          <p:nvPr>
            <p:ph type="title"/>
          </p:nvPr>
        </p:nvSpPr>
        <p:spPr>
          <a:xfrm>
            <a:off x="323850" y="2205038"/>
            <a:ext cx="8229600" cy="1143000"/>
          </a:xfrm>
        </p:spPr>
        <p:txBody>
          <a:bodyPr/>
          <a:lstStyle/>
          <a:p>
            <a:r>
              <a:rPr lang="ru-RU" b="1" i="1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Часть 1. У них…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5" name="Picture 5" descr="2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00563" y="2852738"/>
            <a:ext cx="4370387" cy="3663950"/>
          </a:xfrm>
          <a:prstGeom prst="rect">
            <a:avLst/>
          </a:prstGeom>
          <a:noFill/>
        </p:spPr>
      </p:pic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2400" b="1" i="1"/>
              <a:t>Закусочные печенья</a:t>
            </a:r>
            <a:br>
              <a:rPr lang="ru-RU" sz="2400" b="1" i="1"/>
            </a:br>
            <a:r>
              <a:rPr lang="ru-RU" sz="2400" b="1" i="1"/>
              <a:t>Расположение: Сеул, Корея</a:t>
            </a:r>
            <a:br>
              <a:rPr lang="ru-RU" sz="2400" b="1" i="1"/>
            </a:br>
            <a:endParaRPr lang="ru-RU" sz="2400" b="1" i="1"/>
          </a:p>
        </p:txBody>
      </p:sp>
      <p:pic>
        <p:nvPicPr>
          <p:cNvPr id="5124" name="Picture 4" descr="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850" y="1125538"/>
            <a:ext cx="4537075" cy="3425825"/>
          </a:xfrm>
          <a:prstGeom prst="rect">
            <a:avLst/>
          </a:prstGeom>
          <a:noFill/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2400" b="1" i="1"/>
              <a:t>Стокгольм, Швеция</a:t>
            </a:r>
            <a:br>
              <a:rPr lang="ru-RU" sz="2400" b="1" i="1"/>
            </a:br>
            <a:endParaRPr lang="ru-RU" sz="2400" b="1" i="1"/>
          </a:p>
        </p:txBody>
      </p:sp>
      <p:pic>
        <p:nvPicPr>
          <p:cNvPr id="11268" name="Picture 4" descr="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4213" y="1196975"/>
            <a:ext cx="7705725" cy="4995863"/>
          </a:xfrm>
          <a:prstGeom prst="rect">
            <a:avLst/>
          </a:prstGeom>
          <a:noFill/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2400" b="1" i="1"/>
              <a:t>Серия забавных скульптур – памятник смеху.</a:t>
            </a:r>
            <a:br>
              <a:rPr lang="ru-RU" sz="2400" b="1" i="1"/>
            </a:br>
            <a:r>
              <a:rPr lang="ru-RU" sz="2400" b="1" i="1"/>
              <a:t>Расположение:Harrislee / Фленсбурге (Германия)</a:t>
            </a:r>
            <a:br>
              <a:rPr lang="ru-RU" sz="2400" b="1" i="1"/>
            </a:br>
            <a:endParaRPr lang="ru-RU" sz="2400" b="1" i="1"/>
          </a:p>
        </p:txBody>
      </p:sp>
      <p:pic>
        <p:nvPicPr>
          <p:cNvPr id="12292" name="Picture 4" descr="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2988" y="1268413"/>
            <a:ext cx="6673850" cy="5005387"/>
          </a:xfrm>
          <a:prstGeom prst="rect">
            <a:avLst/>
          </a:prstGeom>
          <a:noFill/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6" name="Picture 4" descr="9б"/>
          <p:cNvPicPr>
            <a:picLocks noChangeAspect="1" noChangeArrowheads="1"/>
          </p:cNvPicPr>
          <p:nvPr/>
        </p:nvPicPr>
        <p:blipFill>
          <a:blip r:embed="rId2" cstate="print">
            <a:lum contrast="6000"/>
          </a:blip>
          <a:srcRect/>
          <a:stretch>
            <a:fillRect/>
          </a:stretch>
        </p:blipFill>
        <p:spPr bwMode="auto">
          <a:xfrm>
            <a:off x="611188" y="566738"/>
            <a:ext cx="7777162" cy="5832475"/>
          </a:xfrm>
          <a:prstGeom prst="rect">
            <a:avLst/>
          </a:prstGeom>
          <a:noFill/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4" name="Picture 4" descr="9г"/>
          <p:cNvPicPr>
            <a:picLocks noChangeAspect="1" noChangeArrowheads="1"/>
          </p:cNvPicPr>
          <p:nvPr/>
        </p:nvPicPr>
        <p:blipFill>
          <a:blip r:embed="rId2" cstate="print">
            <a:lum contrast="6000"/>
          </a:blip>
          <a:srcRect/>
          <a:stretch>
            <a:fillRect/>
          </a:stretch>
        </p:blipFill>
        <p:spPr bwMode="auto">
          <a:xfrm>
            <a:off x="1763713" y="620713"/>
            <a:ext cx="5616575" cy="5616575"/>
          </a:xfrm>
          <a:prstGeom prst="rect">
            <a:avLst/>
          </a:prstGeom>
          <a:noFill/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2"/>
          <p:cNvSpPr>
            <a:spLocks noGrp="1" noChangeArrowheads="1"/>
          </p:cNvSpPr>
          <p:nvPr>
            <p:ph type="title"/>
          </p:nvPr>
        </p:nvSpPr>
        <p:spPr>
          <a:xfrm>
            <a:off x="6156325" y="1700213"/>
            <a:ext cx="2746375" cy="2008187"/>
          </a:xfrm>
        </p:spPr>
        <p:txBody>
          <a:bodyPr/>
          <a:lstStyle/>
          <a:p>
            <a:r>
              <a:rPr lang="ru-RU" sz="2400" b="1" i="1"/>
              <a:t>Лос –Анджелес. Памятник любопытству</a:t>
            </a:r>
            <a:br>
              <a:rPr lang="ru-RU" sz="2400" b="1" i="1"/>
            </a:br>
            <a:endParaRPr lang="ru-RU" sz="2400" b="1" i="1"/>
          </a:p>
        </p:txBody>
      </p:sp>
      <p:pic>
        <p:nvPicPr>
          <p:cNvPr id="76803" name="Picture 3" descr="21"/>
          <p:cNvPicPr>
            <a:picLocks noChangeAspect="1" noChangeArrowheads="1"/>
          </p:cNvPicPr>
          <p:nvPr/>
        </p:nvPicPr>
        <p:blipFill>
          <a:blip r:embed="rId2" cstate="print">
            <a:lum contrast="6000"/>
          </a:blip>
          <a:srcRect/>
          <a:stretch>
            <a:fillRect/>
          </a:stretch>
        </p:blipFill>
        <p:spPr bwMode="auto">
          <a:xfrm>
            <a:off x="468313" y="369888"/>
            <a:ext cx="5616575" cy="5616575"/>
          </a:xfrm>
          <a:prstGeom prst="rect">
            <a:avLst/>
          </a:prstGeom>
          <a:noFill/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88</TotalTime>
  <Words>185</Words>
  <Application>Microsoft Office PowerPoint</Application>
  <PresentationFormat>Экран (4:3)</PresentationFormat>
  <Paragraphs>28</Paragraphs>
  <Slides>29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29</vt:i4>
      </vt:variant>
    </vt:vector>
  </HeadingPairs>
  <TitlesOfParts>
    <vt:vector size="30" baseType="lpstr">
      <vt:lpstr>Оформление по умолчанию</vt:lpstr>
      <vt:lpstr>Необыкновенное в обыкновенном!</vt:lpstr>
      <vt:lpstr>Слайд 2</vt:lpstr>
      <vt:lpstr>Часть 1. У них…</vt:lpstr>
      <vt:lpstr>Закусочные печенья Расположение: Сеул, Корея </vt:lpstr>
      <vt:lpstr>Стокгольм, Швеция </vt:lpstr>
      <vt:lpstr>Серия забавных скульптур – памятник смеху. Расположение:Harrislee / Фленсбурге (Германия) </vt:lpstr>
      <vt:lpstr>Слайд 7</vt:lpstr>
      <vt:lpstr>Слайд 8</vt:lpstr>
      <vt:lpstr>Лос –Анджелес. Памятник любопытству </vt:lpstr>
      <vt:lpstr>Памятник шутке над полицейским. Брюссель. Бельгия </vt:lpstr>
      <vt:lpstr>Памятник кукишу. Сплит. Хорватия </vt:lpstr>
      <vt:lpstr>Лондон. Памятник сигарете </vt:lpstr>
      <vt:lpstr>Светофорное дерево. Общее количество светофоров - 75 шт. Лондон </vt:lpstr>
      <vt:lpstr>Сантехник, Братислава. </vt:lpstr>
      <vt:lpstr>«Поющее звенящее дерево»</vt:lpstr>
      <vt:lpstr>«Сломанный стул»</vt:lpstr>
      <vt:lpstr>«Большой палец»</vt:lpstr>
      <vt:lpstr>Часть 2. И у нас…</vt:lpstr>
      <vt:lpstr>Россия, Санкт-Перербург "Дорогу утятам". </vt:lpstr>
      <vt:lpstr>Памятник "Котенку с улицы Лизюкова" в Воронеже.   </vt:lpstr>
      <vt:lpstr>Памятник Зайчику, спасшемуся от наводнения г.Санкт-Петербург</vt:lpstr>
      <vt:lpstr>Памятник  сырку «Дружба», Москва</vt:lpstr>
      <vt:lpstr>Конь в пальто. Сочи. Россия </vt:lpstr>
      <vt:lpstr>Памятник пьянице. Красноярск. </vt:lpstr>
      <vt:lpstr>Памятник букве "Ё" в Ульяновске </vt:lpstr>
      <vt:lpstr>Памятник пельменю в Ижевске </vt:lpstr>
      <vt:lpstr>Памятник Рублю в Томске (выполнен из дерева)  </vt:lpstr>
      <vt:lpstr>Памятник капусте, из которой, вероятно и получаются дети. Томск </vt:lpstr>
      <vt:lpstr>Спасибо за внимание 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Олечка</dc:creator>
  <cp:lastModifiedBy>27</cp:lastModifiedBy>
  <cp:revision>5</cp:revision>
  <dcterms:created xsi:type="dcterms:W3CDTF">2010-09-25T16:14:38Z</dcterms:created>
  <dcterms:modified xsi:type="dcterms:W3CDTF">2012-03-12T02:03:37Z</dcterms:modified>
</cp:coreProperties>
</file>