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95" r:id="rId4"/>
    <p:sldId id="294" r:id="rId5"/>
    <p:sldId id="279" r:id="rId6"/>
    <p:sldId id="280" r:id="rId7"/>
    <p:sldId id="281" r:id="rId8"/>
    <p:sldId id="282" r:id="rId9"/>
    <p:sldId id="288" r:id="rId10"/>
    <p:sldId id="289" r:id="rId11"/>
    <p:sldId id="283" r:id="rId12"/>
    <p:sldId id="284" r:id="rId13"/>
    <p:sldId id="285" r:id="rId14"/>
    <p:sldId id="286" r:id="rId15"/>
    <p:sldId id="287" r:id="rId16"/>
    <p:sldId id="290" r:id="rId17"/>
    <p:sldId id="291" r:id="rId18"/>
    <p:sldId id="292" r:id="rId19"/>
    <p:sldId id="293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49" autoAdjust="0"/>
    <p:restoredTop sz="78970" autoAdjust="0"/>
  </p:normalViewPr>
  <p:slideViewPr>
    <p:cSldViewPr>
      <p:cViewPr varScale="1">
        <p:scale>
          <a:sx n="72" d="100"/>
          <a:sy n="72" d="100"/>
        </p:scale>
        <p:origin x="-16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1BB474-5166-4022-B03F-B1741E1D9C72}" type="doc">
      <dgm:prSet loTypeId="urn:microsoft.com/office/officeart/2005/8/layout/arrow2" loCatId="process" qsTypeId="urn:microsoft.com/office/officeart/2005/8/quickstyle/3d9" qsCatId="3D" csTypeId="urn:microsoft.com/office/officeart/2005/8/colors/accent1_2" csCatId="accent1" phldr="1"/>
      <dgm:spPr/>
    </dgm:pt>
    <dgm:pt modelId="{8FFC5EB4-1EF7-45A2-AB71-4A97149E1AE9}">
      <dgm:prSet phldrT="[Текст]"/>
      <dgm:spPr/>
      <dgm:t>
        <a:bodyPr/>
        <a:lstStyle/>
        <a:p>
          <a:r>
            <a:rPr lang="ru-RU" b="1" smtClean="0"/>
            <a:t>знаю</a:t>
          </a:r>
          <a:endParaRPr lang="ru-RU" b="1" dirty="0"/>
        </a:p>
      </dgm:t>
    </dgm:pt>
    <dgm:pt modelId="{E39C9E18-F250-46EF-B928-9BD8340ACCBE}" type="parTrans" cxnId="{4313657A-9335-4644-A6E9-995838AD33A2}">
      <dgm:prSet/>
      <dgm:spPr/>
      <dgm:t>
        <a:bodyPr/>
        <a:lstStyle/>
        <a:p>
          <a:endParaRPr lang="ru-RU"/>
        </a:p>
      </dgm:t>
    </dgm:pt>
    <dgm:pt modelId="{66644CAE-A9ED-4B85-8AD6-1813CA54553A}" type="sibTrans" cxnId="{4313657A-9335-4644-A6E9-995838AD33A2}">
      <dgm:prSet/>
      <dgm:spPr/>
      <dgm:t>
        <a:bodyPr/>
        <a:lstStyle/>
        <a:p>
          <a:endParaRPr lang="ru-RU"/>
        </a:p>
      </dgm:t>
    </dgm:pt>
    <dgm:pt modelId="{57BF8E5F-6BA4-42AA-9CEE-29DE9C18342A}">
      <dgm:prSet phldrT="[Текст]"/>
      <dgm:spPr/>
      <dgm:t>
        <a:bodyPr/>
        <a:lstStyle/>
        <a:p>
          <a:r>
            <a:rPr lang="ru-RU" b="1" dirty="0" smtClean="0"/>
            <a:t>могу</a:t>
          </a:r>
          <a:endParaRPr lang="ru-RU" b="1" dirty="0"/>
        </a:p>
      </dgm:t>
    </dgm:pt>
    <dgm:pt modelId="{35D85891-E372-40F1-8FFB-140FAD7BBFDC}" type="parTrans" cxnId="{7EB952EA-2CF1-4EFA-9DE2-E2653861FCB3}">
      <dgm:prSet/>
      <dgm:spPr/>
      <dgm:t>
        <a:bodyPr/>
        <a:lstStyle/>
        <a:p>
          <a:endParaRPr lang="ru-RU"/>
        </a:p>
      </dgm:t>
    </dgm:pt>
    <dgm:pt modelId="{A0ABD006-38FE-40C1-8316-8A95506644A5}" type="sibTrans" cxnId="{7EB952EA-2CF1-4EFA-9DE2-E2653861FCB3}">
      <dgm:prSet/>
      <dgm:spPr/>
      <dgm:t>
        <a:bodyPr/>
        <a:lstStyle/>
        <a:p>
          <a:endParaRPr lang="ru-RU"/>
        </a:p>
      </dgm:t>
    </dgm:pt>
    <dgm:pt modelId="{3FEF1985-C8DB-4CCF-974E-7D8A936D5DCF}">
      <dgm:prSet phldrT="[Текст]"/>
      <dgm:spPr/>
      <dgm:t>
        <a:bodyPr/>
        <a:lstStyle/>
        <a:p>
          <a:r>
            <a:rPr lang="ru-RU" b="1" smtClean="0"/>
            <a:t>делаю сам</a:t>
          </a:r>
          <a:endParaRPr lang="ru-RU" b="1" dirty="0"/>
        </a:p>
      </dgm:t>
    </dgm:pt>
    <dgm:pt modelId="{2D837722-7EC6-4E84-9704-97551CFE799D}" type="parTrans" cxnId="{B0853269-6908-40B6-B140-875D9E08C7DD}">
      <dgm:prSet/>
      <dgm:spPr/>
      <dgm:t>
        <a:bodyPr/>
        <a:lstStyle/>
        <a:p>
          <a:endParaRPr lang="ru-RU"/>
        </a:p>
      </dgm:t>
    </dgm:pt>
    <dgm:pt modelId="{0410B78E-96B6-4963-92A7-8EAD64298834}" type="sibTrans" cxnId="{B0853269-6908-40B6-B140-875D9E08C7DD}">
      <dgm:prSet/>
      <dgm:spPr/>
      <dgm:t>
        <a:bodyPr/>
        <a:lstStyle/>
        <a:p>
          <a:endParaRPr lang="ru-RU"/>
        </a:p>
      </dgm:t>
    </dgm:pt>
    <dgm:pt modelId="{1CF62A8E-9D70-4EF8-9C77-CB1AA015200A}">
      <dgm:prSet/>
      <dgm:spPr/>
      <dgm:t>
        <a:bodyPr/>
        <a:lstStyle/>
        <a:p>
          <a:r>
            <a:rPr lang="ru-RU" b="1" smtClean="0"/>
            <a:t>хочу</a:t>
          </a:r>
          <a:endParaRPr lang="ru-RU" b="1" dirty="0"/>
        </a:p>
      </dgm:t>
    </dgm:pt>
    <dgm:pt modelId="{0535BC62-C390-40CA-864B-7B1AFBD7006E}" type="parTrans" cxnId="{09FE0A95-6597-4773-ADCF-F28797C87367}">
      <dgm:prSet/>
      <dgm:spPr/>
      <dgm:t>
        <a:bodyPr/>
        <a:lstStyle/>
        <a:p>
          <a:endParaRPr lang="ru-RU"/>
        </a:p>
      </dgm:t>
    </dgm:pt>
    <dgm:pt modelId="{747FD086-4ABD-42A3-BD3E-DFE33A61AEED}" type="sibTrans" cxnId="{09FE0A95-6597-4773-ADCF-F28797C87367}">
      <dgm:prSet/>
      <dgm:spPr/>
      <dgm:t>
        <a:bodyPr/>
        <a:lstStyle/>
        <a:p>
          <a:endParaRPr lang="ru-RU"/>
        </a:p>
      </dgm:t>
    </dgm:pt>
    <dgm:pt modelId="{28300EA4-32C2-4E45-8949-A56F8BCB45CA}">
      <dgm:prSet/>
      <dgm:spPr/>
      <dgm:t>
        <a:bodyPr/>
        <a:lstStyle/>
        <a:p>
          <a:r>
            <a:rPr lang="ru-RU" b="1" smtClean="0"/>
            <a:t>умею</a:t>
          </a:r>
          <a:endParaRPr lang="ru-RU" b="1" dirty="0"/>
        </a:p>
      </dgm:t>
    </dgm:pt>
    <dgm:pt modelId="{36FDB016-385C-4FB4-A389-6984D4AC41D2}" type="parTrans" cxnId="{2A71B11C-C9F8-43A6-933A-8631B2906801}">
      <dgm:prSet/>
      <dgm:spPr/>
      <dgm:t>
        <a:bodyPr/>
        <a:lstStyle/>
        <a:p>
          <a:endParaRPr lang="ru-RU"/>
        </a:p>
      </dgm:t>
    </dgm:pt>
    <dgm:pt modelId="{9CE9FA16-DF51-491A-984F-60E40B07386F}" type="sibTrans" cxnId="{2A71B11C-C9F8-43A6-933A-8631B2906801}">
      <dgm:prSet/>
      <dgm:spPr/>
      <dgm:t>
        <a:bodyPr/>
        <a:lstStyle/>
        <a:p>
          <a:endParaRPr lang="ru-RU"/>
        </a:p>
      </dgm:t>
    </dgm:pt>
    <dgm:pt modelId="{D1772C14-9F7D-4103-BD89-AF4E207F74CA}" type="pres">
      <dgm:prSet presAssocID="{4C1BB474-5166-4022-B03F-B1741E1D9C72}" presName="arrowDiagram" presStyleCnt="0">
        <dgm:presLayoutVars>
          <dgm:chMax val="5"/>
          <dgm:dir/>
          <dgm:resizeHandles val="exact"/>
        </dgm:presLayoutVars>
      </dgm:prSet>
      <dgm:spPr/>
    </dgm:pt>
    <dgm:pt modelId="{21B1862D-97C9-4621-8FC9-E30F59ED1905}" type="pres">
      <dgm:prSet presAssocID="{4C1BB474-5166-4022-B03F-B1741E1D9C72}" presName="arrow" presStyleLbl="bgShp" presStyleIdx="0" presStyleCnt="1"/>
      <dgm:spPr/>
    </dgm:pt>
    <dgm:pt modelId="{6A1152E3-7253-475B-9BF5-DCBCE0881560}" type="pres">
      <dgm:prSet presAssocID="{4C1BB474-5166-4022-B03F-B1741E1D9C72}" presName="arrowDiagram5" presStyleCnt="0"/>
      <dgm:spPr/>
    </dgm:pt>
    <dgm:pt modelId="{0FF069A9-A955-4D39-9267-ED339353D448}" type="pres">
      <dgm:prSet presAssocID="{8FFC5EB4-1EF7-45A2-AB71-4A97149E1AE9}" presName="bullet5a" presStyleLbl="node1" presStyleIdx="0" presStyleCnt="5"/>
      <dgm:spPr/>
    </dgm:pt>
    <dgm:pt modelId="{813658FE-4E65-45AD-B73D-84442A47881A}" type="pres">
      <dgm:prSet presAssocID="{8FFC5EB4-1EF7-45A2-AB71-4A97149E1AE9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6D7C5-7C22-42C6-BF30-D43D2040F906}" type="pres">
      <dgm:prSet presAssocID="{57BF8E5F-6BA4-42AA-9CEE-29DE9C18342A}" presName="bullet5b" presStyleLbl="node1" presStyleIdx="1" presStyleCnt="5"/>
      <dgm:spPr/>
    </dgm:pt>
    <dgm:pt modelId="{2A1CE300-2C86-4FC4-8240-CD83B01C68BB}" type="pres">
      <dgm:prSet presAssocID="{57BF8E5F-6BA4-42AA-9CEE-29DE9C18342A}" presName="textBox5b" presStyleLbl="revTx" presStyleIdx="1" presStyleCnt="5" custLinFactNeighborX="18185" custLinFactNeighborY="8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935C5-F804-490B-874C-58F881353E33}" type="pres">
      <dgm:prSet presAssocID="{1CF62A8E-9D70-4EF8-9C77-CB1AA015200A}" presName="bullet5c" presStyleLbl="node1" presStyleIdx="2" presStyleCnt="5"/>
      <dgm:spPr/>
    </dgm:pt>
    <dgm:pt modelId="{338F740C-666B-48C6-84AD-D11791B39537}" type="pres">
      <dgm:prSet presAssocID="{1CF62A8E-9D70-4EF8-9C77-CB1AA015200A}" presName="textBox5c" presStyleLbl="revTx" presStyleIdx="2" presStyleCnt="5" custLinFactNeighborX="13059" custLinFactNeighborY="9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94060-5BF1-4AB8-A9F8-1BC3A72F0015}" type="pres">
      <dgm:prSet presAssocID="{28300EA4-32C2-4E45-8949-A56F8BCB45CA}" presName="bullet5d" presStyleLbl="node1" presStyleIdx="3" presStyleCnt="5"/>
      <dgm:spPr/>
    </dgm:pt>
    <dgm:pt modelId="{9E176BF1-4F46-4DD0-B992-FB80B7B747A3}" type="pres">
      <dgm:prSet presAssocID="{28300EA4-32C2-4E45-8949-A56F8BCB45CA}" presName="textBox5d" presStyleLbl="revTx" presStyleIdx="3" presStyleCnt="5" custLinFactNeighborX="9322" custLinFactNeighborY="122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1E403-9078-4C05-89B4-39D270E63E78}" type="pres">
      <dgm:prSet presAssocID="{3FEF1985-C8DB-4CCF-974E-7D8A936D5DCF}" presName="bullet5e" presStyleLbl="node1" presStyleIdx="4" presStyleCnt="5"/>
      <dgm:spPr/>
    </dgm:pt>
    <dgm:pt modelId="{2DDA18E9-9A61-42A6-B28B-8EDC3232D1B9}" type="pres">
      <dgm:prSet presAssocID="{3FEF1985-C8DB-4CCF-974E-7D8A936D5DCF}" presName="textBox5e" presStyleLbl="revTx" presStyleIdx="4" presStyleCnt="5" custLinFactNeighborX="-1695" custLinFactNeighborY="214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96E00F-F809-4084-9E4C-EF5CE2435FD5}" type="presOf" srcId="{1CF62A8E-9D70-4EF8-9C77-CB1AA015200A}" destId="{338F740C-666B-48C6-84AD-D11791B39537}" srcOrd="0" destOrd="0" presId="urn:microsoft.com/office/officeart/2005/8/layout/arrow2"/>
    <dgm:cxn modelId="{BC5A2DBE-1C01-4615-9E11-FDEFCD611CA8}" type="presOf" srcId="{57BF8E5F-6BA4-42AA-9CEE-29DE9C18342A}" destId="{2A1CE300-2C86-4FC4-8240-CD83B01C68BB}" srcOrd="0" destOrd="0" presId="urn:microsoft.com/office/officeart/2005/8/layout/arrow2"/>
    <dgm:cxn modelId="{AC8984EE-5E82-48A9-BE1B-26F013F2E220}" type="presOf" srcId="{8FFC5EB4-1EF7-45A2-AB71-4A97149E1AE9}" destId="{813658FE-4E65-45AD-B73D-84442A47881A}" srcOrd="0" destOrd="0" presId="urn:microsoft.com/office/officeart/2005/8/layout/arrow2"/>
    <dgm:cxn modelId="{7EB952EA-2CF1-4EFA-9DE2-E2653861FCB3}" srcId="{4C1BB474-5166-4022-B03F-B1741E1D9C72}" destId="{57BF8E5F-6BA4-42AA-9CEE-29DE9C18342A}" srcOrd="1" destOrd="0" parTransId="{35D85891-E372-40F1-8FFB-140FAD7BBFDC}" sibTransId="{A0ABD006-38FE-40C1-8316-8A95506644A5}"/>
    <dgm:cxn modelId="{21E07A2B-205F-4C6E-966B-0812C574A503}" type="presOf" srcId="{4C1BB474-5166-4022-B03F-B1741E1D9C72}" destId="{D1772C14-9F7D-4103-BD89-AF4E207F74CA}" srcOrd="0" destOrd="0" presId="urn:microsoft.com/office/officeart/2005/8/layout/arrow2"/>
    <dgm:cxn modelId="{4313657A-9335-4644-A6E9-995838AD33A2}" srcId="{4C1BB474-5166-4022-B03F-B1741E1D9C72}" destId="{8FFC5EB4-1EF7-45A2-AB71-4A97149E1AE9}" srcOrd="0" destOrd="0" parTransId="{E39C9E18-F250-46EF-B928-9BD8340ACCBE}" sibTransId="{66644CAE-A9ED-4B85-8AD6-1813CA54553A}"/>
    <dgm:cxn modelId="{43E8D0CF-1454-4C9C-849F-4A2698A86855}" type="presOf" srcId="{28300EA4-32C2-4E45-8949-A56F8BCB45CA}" destId="{9E176BF1-4F46-4DD0-B992-FB80B7B747A3}" srcOrd="0" destOrd="0" presId="urn:microsoft.com/office/officeart/2005/8/layout/arrow2"/>
    <dgm:cxn modelId="{B0853269-6908-40B6-B140-875D9E08C7DD}" srcId="{4C1BB474-5166-4022-B03F-B1741E1D9C72}" destId="{3FEF1985-C8DB-4CCF-974E-7D8A936D5DCF}" srcOrd="4" destOrd="0" parTransId="{2D837722-7EC6-4E84-9704-97551CFE799D}" sibTransId="{0410B78E-96B6-4963-92A7-8EAD64298834}"/>
    <dgm:cxn modelId="{09FE0A95-6597-4773-ADCF-F28797C87367}" srcId="{4C1BB474-5166-4022-B03F-B1741E1D9C72}" destId="{1CF62A8E-9D70-4EF8-9C77-CB1AA015200A}" srcOrd="2" destOrd="0" parTransId="{0535BC62-C390-40CA-864B-7B1AFBD7006E}" sibTransId="{747FD086-4ABD-42A3-BD3E-DFE33A61AEED}"/>
    <dgm:cxn modelId="{2A71B11C-C9F8-43A6-933A-8631B2906801}" srcId="{4C1BB474-5166-4022-B03F-B1741E1D9C72}" destId="{28300EA4-32C2-4E45-8949-A56F8BCB45CA}" srcOrd="3" destOrd="0" parTransId="{36FDB016-385C-4FB4-A389-6984D4AC41D2}" sibTransId="{9CE9FA16-DF51-491A-984F-60E40B07386F}"/>
    <dgm:cxn modelId="{59659C51-DB86-496C-BEC6-8BD2932FC108}" type="presOf" srcId="{3FEF1985-C8DB-4CCF-974E-7D8A936D5DCF}" destId="{2DDA18E9-9A61-42A6-B28B-8EDC3232D1B9}" srcOrd="0" destOrd="0" presId="urn:microsoft.com/office/officeart/2005/8/layout/arrow2"/>
    <dgm:cxn modelId="{735A97A8-7AC4-48E4-A7EE-8CBBBFAF5523}" type="presParOf" srcId="{D1772C14-9F7D-4103-BD89-AF4E207F74CA}" destId="{21B1862D-97C9-4621-8FC9-E30F59ED1905}" srcOrd="0" destOrd="0" presId="urn:microsoft.com/office/officeart/2005/8/layout/arrow2"/>
    <dgm:cxn modelId="{A2C31C24-7815-4D59-B21F-B368C840A0FA}" type="presParOf" srcId="{D1772C14-9F7D-4103-BD89-AF4E207F74CA}" destId="{6A1152E3-7253-475B-9BF5-DCBCE0881560}" srcOrd="1" destOrd="0" presId="urn:microsoft.com/office/officeart/2005/8/layout/arrow2"/>
    <dgm:cxn modelId="{8412776F-B7CB-45B7-8E1A-B17627981E7A}" type="presParOf" srcId="{6A1152E3-7253-475B-9BF5-DCBCE0881560}" destId="{0FF069A9-A955-4D39-9267-ED339353D448}" srcOrd="0" destOrd="0" presId="urn:microsoft.com/office/officeart/2005/8/layout/arrow2"/>
    <dgm:cxn modelId="{6A8F4C57-35FC-47E7-9BB9-EAEBB0365F10}" type="presParOf" srcId="{6A1152E3-7253-475B-9BF5-DCBCE0881560}" destId="{813658FE-4E65-45AD-B73D-84442A47881A}" srcOrd="1" destOrd="0" presId="urn:microsoft.com/office/officeart/2005/8/layout/arrow2"/>
    <dgm:cxn modelId="{F30C595C-C052-4297-876A-C3C1BFC3EE67}" type="presParOf" srcId="{6A1152E3-7253-475B-9BF5-DCBCE0881560}" destId="{EB76D7C5-7C22-42C6-BF30-D43D2040F906}" srcOrd="2" destOrd="0" presId="urn:microsoft.com/office/officeart/2005/8/layout/arrow2"/>
    <dgm:cxn modelId="{E296FEB1-F68D-43FA-8C57-904FDCD060EC}" type="presParOf" srcId="{6A1152E3-7253-475B-9BF5-DCBCE0881560}" destId="{2A1CE300-2C86-4FC4-8240-CD83B01C68BB}" srcOrd="3" destOrd="0" presId="urn:microsoft.com/office/officeart/2005/8/layout/arrow2"/>
    <dgm:cxn modelId="{24F2CF3F-AC7B-4405-85F9-7A96ECEA90F1}" type="presParOf" srcId="{6A1152E3-7253-475B-9BF5-DCBCE0881560}" destId="{2AA935C5-F804-490B-874C-58F881353E33}" srcOrd="4" destOrd="0" presId="urn:microsoft.com/office/officeart/2005/8/layout/arrow2"/>
    <dgm:cxn modelId="{76461202-2EA0-4C9B-B470-6B4305EF2736}" type="presParOf" srcId="{6A1152E3-7253-475B-9BF5-DCBCE0881560}" destId="{338F740C-666B-48C6-84AD-D11791B39537}" srcOrd="5" destOrd="0" presId="urn:microsoft.com/office/officeart/2005/8/layout/arrow2"/>
    <dgm:cxn modelId="{AC5C9047-04B1-46CA-B096-4245A510A087}" type="presParOf" srcId="{6A1152E3-7253-475B-9BF5-DCBCE0881560}" destId="{1D894060-5BF1-4AB8-A9F8-1BC3A72F0015}" srcOrd="6" destOrd="0" presId="urn:microsoft.com/office/officeart/2005/8/layout/arrow2"/>
    <dgm:cxn modelId="{6C851A2F-EEB8-4CC8-9631-8315A7BEE870}" type="presParOf" srcId="{6A1152E3-7253-475B-9BF5-DCBCE0881560}" destId="{9E176BF1-4F46-4DD0-B992-FB80B7B747A3}" srcOrd="7" destOrd="0" presId="urn:microsoft.com/office/officeart/2005/8/layout/arrow2"/>
    <dgm:cxn modelId="{37913D05-C72E-4098-B575-09FFF8A953B2}" type="presParOf" srcId="{6A1152E3-7253-475B-9BF5-DCBCE0881560}" destId="{DB21E403-9078-4C05-89B4-39D270E63E78}" srcOrd="8" destOrd="0" presId="urn:microsoft.com/office/officeart/2005/8/layout/arrow2"/>
    <dgm:cxn modelId="{6A8A294C-BB73-4435-B68C-5BC1D3520A27}" type="presParOf" srcId="{6A1152E3-7253-475B-9BF5-DCBCE0881560}" destId="{2DDA18E9-9A61-42A6-B28B-8EDC3232D1B9}" srcOrd="9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ABFC7B-2186-437A-885F-2F00E3B6DD28}" type="doc">
      <dgm:prSet loTypeId="urn:microsoft.com/office/officeart/2005/8/layout/venn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8DCBE9A-9FD3-4C46-A775-D2195203B6DE}">
      <dgm:prSet phldrT="[Текст]" custT="1"/>
      <dgm:spPr/>
      <dgm:t>
        <a:bodyPr/>
        <a:lstStyle/>
        <a:p>
          <a:r>
            <a:rPr lang="ru-RU" sz="1200" b="1" dirty="0" smtClean="0"/>
            <a:t>Предметные программы</a:t>
          </a:r>
          <a:endParaRPr lang="ru-RU" sz="1200" b="1" dirty="0"/>
        </a:p>
      </dgm:t>
    </dgm:pt>
    <dgm:pt modelId="{3611A00A-9550-4086-BD3D-C27C6E1B2C6F}" type="parTrans" cxnId="{6EF4A116-49DE-4019-9621-C13825B86410}">
      <dgm:prSet/>
      <dgm:spPr/>
      <dgm:t>
        <a:bodyPr/>
        <a:lstStyle/>
        <a:p>
          <a:endParaRPr lang="ru-RU"/>
        </a:p>
      </dgm:t>
    </dgm:pt>
    <dgm:pt modelId="{9D65168B-12A6-46FF-B864-BA7FD827E3F2}" type="sibTrans" cxnId="{6EF4A116-49DE-4019-9621-C13825B86410}">
      <dgm:prSet/>
      <dgm:spPr/>
      <dgm:t>
        <a:bodyPr/>
        <a:lstStyle/>
        <a:p>
          <a:endParaRPr lang="ru-RU"/>
        </a:p>
      </dgm:t>
    </dgm:pt>
    <dgm:pt modelId="{A9F99C27-D03F-4E27-82CE-643A6052B3BD}">
      <dgm:prSet phldrT="[Текст]" custT="1"/>
      <dgm:spPr/>
      <dgm:t>
        <a:bodyPr/>
        <a:lstStyle/>
        <a:p>
          <a:r>
            <a:rPr lang="ru-RU" sz="1200" b="1" dirty="0" smtClean="0"/>
            <a:t>Программы внеурочной деятельности</a:t>
          </a:r>
          <a:endParaRPr lang="ru-RU" sz="1200" b="1" dirty="0"/>
        </a:p>
      </dgm:t>
    </dgm:pt>
    <dgm:pt modelId="{B2085602-B26B-4893-B3DB-AABA2E188E87}" type="parTrans" cxnId="{1BFA8C69-2381-4B58-804C-99C3327A271D}">
      <dgm:prSet/>
      <dgm:spPr/>
      <dgm:t>
        <a:bodyPr/>
        <a:lstStyle/>
        <a:p>
          <a:endParaRPr lang="ru-RU"/>
        </a:p>
      </dgm:t>
    </dgm:pt>
    <dgm:pt modelId="{AFF72D13-E41F-42B7-B3DD-3DFB4B1832BE}" type="sibTrans" cxnId="{1BFA8C69-2381-4B58-804C-99C3327A271D}">
      <dgm:prSet/>
      <dgm:spPr/>
      <dgm:t>
        <a:bodyPr/>
        <a:lstStyle/>
        <a:p>
          <a:endParaRPr lang="ru-RU"/>
        </a:p>
      </dgm:t>
    </dgm:pt>
    <dgm:pt modelId="{9DA2CD80-E21C-4541-82F3-C024CA371CA7}">
      <dgm:prSet phldrT="[Текст]" custT="1"/>
      <dgm:spPr/>
      <dgm:t>
        <a:bodyPr/>
        <a:lstStyle/>
        <a:p>
          <a:r>
            <a:rPr lang="ru-RU" sz="1200" b="1" dirty="0" smtClean="0"/>
            <a:t>Воспитательная программа лицея, класса</a:t>
          </a:r>
          <a:endParaRPr lang="ru-RU" sz="1200" b="1" dirty="0"/>
        </a:p>
      </dgm:t>
    </dgm:pt>
    <dgm:pt modelId="{1F5620DF-16BC-4DED-AB7D-960570DB8D7E}" type="parTrans" cxnId="{7C99866D-A685-47BA-9A68-9906548A5D71}">
      <dgm:prSet/>
      <dgm:spPr/>
      <dgm:t>
        <a:bodyPr/>
        <a:lstStyle/>
        <a:p>
          <a:endParaRPr lang="ru-RU"/>
        </a:p>
      </dgm:t>
    </dgm:pt>
    <dgm:pt modelId="{29A88183-3B78-45BB-B302-50BF96B6EEF4}" type="sibTrans" cxnId="{7C99866D-A685-47BA-9A68-9906548A5D71}">
      <dgm:prSet/>
      <dgm:spPr/>
      <dgm:t>
        <a:bodyPr/>
        <a:lstStyle/>
        <a:p>
          <a:endParaRPr lang="ru-RU"/>
        </a:p>
      </dgm:t>
    </dgm:pt>
    <dgm:pt modelId="{F29A46C0-B776-408B-BA53-9ACE9F4B32CA}">
      <dgm:prSet phldrT="[Текст]" custT="1"/>
      <dgm:spPr/>
      <dgm:t>
        <a:bodyPr/>
        <a:lstStyle/>
        <a:p>
          <a:r>
            <a:rPr lang="ru-RU" sz="1100" b="1" dirty="0" smtClean="0"/>
            <a:t>Образовательная программа лицея</a:t>
          </a:r>
          <a:endParaRPr lang="ru-RU" sz="1100" b="1" dirty="0"/>
        </a:p>
      </dgm:t>
    </dgm:pt>
    <dgm:pt modelId="{88E27C3F-28E8-4A3B-B5A3-41E8AD4005B9}" type="parTrans" cxnId="{0FD6B174-09B6-411F-9125-56B80DC8BF04}">
      <dgm:prSet/>
      <dgm:spPr/>
      <dgm:t>
        <a:bodyPr/>
        <a:lstStyle/>
        <a:p>
          <a:endParaRPr lang="ru-RU"/>
        </a:p>
      </dgm:t>
    </dgm:pt>
    <dgm:pt modelId="{E83CBF8B-E81A-4D3B-83A8-B9B970C8864B}" type="sibTrans" cxnId="{0FD6B174-09B6-411F-9125-56B80DC8BF04}">
      <dgm:prSet/>
      <dgm:spPr/>
      <dgm:t>
        <a:bodyPr/>
        <a:lstStyle/>
        <a:p>
          <a:endParaRPr lang="ru-RU"/>
        </a:p>
      </dgm:t>
    </dgm:pt>
    <dgm:pt modelId="{3C6A2ECD-0984-4C8D-97C3-3A4873A774C9}" type="pres">
      <dgm:prSet presAssocID="{0EABFC7B-2186-437A-885F-2F00E3B6DD2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C9CA3C-96D6-4810-A6B3-942C3F0E419D}" type="pres">
      <dgm:prSet presAssocID="{78DCBE9A-9FD3-4C46-A775-D2195203B6DE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F481A6-EBC1-44D9-92E9-7AE2F03674FC}" type="pres">
      <dgm:prSet presAssocID="{9D65168B-12A6-46FF-B864-BA7FD827E3F2}" presName="space" presStyleCnt="0"/>
      <dgm:spPr/>
    </dgm:pt>
    <dgm:pt modelId="{0A370DBE-5816-45FC-9D66-0407666C85D5}" type="pres">
      <dgm:prSet presAssocID="{A9F99C27-D03F-4E27-82CE-643A6052B3BD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7F986-B982-4E45-81F9-A3FA9BB7760A}" type="pres">
      <dgm:prSet presAssocID="{AFF72D13-E41F-42B7-B3DD-3DFB4B1832BE}" presName="space" presStyleCnt="0"/>
      <dgm:spPr/>
    </dgm:pt>
    <dgm:pt modelId="{6C2A97C7-503B-422A-BC1B-6DEF5FC8F2A1}" type="pres">
      <dgm:prSet presAssocID="{9DA2CD80-E21C-4541-82F3-C024CA371CA7}" presName="Name5" presStyleLbl="vennNode1" presStyleIdx="2" presStyleCnt="4" custScaleX="1136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5EE72-C7E3-4C6C-9027-D93ED152D454}" type="pres">
      <dgm:prSet presAssocID="{29A88183-3B78-45BB-B302-50BF96B6EEF4}" presName="space" presStyleCnt="0"/>
      <dgm:spPr/>
    </dgm:pt>
    <dgm:pt modelId="{BE1BF6DE-85D5-48C3-A37A-89F0A7AACCD2}" type="pres">
      <dgm:prSet presAssocID="{F29A46C0-B776-408B-BA53-9ACE9F4B32CA}" presName="Name5" presStyleLbl="vennNode1" presStyleIdx="3" presStyleCnt="4" custScaleX="114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A60E54-1B41-4C34-BB31-8730F6A7166D}" type="presOf" srcId="{9DA2CD80-E21C-4541-82F3-C024CA371CA7}" destId="{6C2A97C7-503B-422A-BC1B-6DEF5FC8F2A1}" srcOrd="0" destOrd="0" presId="urn:microsoft.com/office/officeart/2005/8/layout/venn3"/>
    <dgm:cxn modelId="{2881639C-68D7-4D9C-B562-31715295D793}" type="presOf" srcId="{F29A46C0-B776-408B-BA53-9ACE9F4B32CA}" destId="{BE1BF6DE-85D5-48C3-A37A-89F0A7AACCD2}" srcOrd="0" destOrd="0" presId="urn:microsoft.com/office/officeart/2005/8/layout/venn3"/>
    <dgm:cxn modelId="{B23A4CC5-686B-4EB1-AD76-A3A4F9327283}" type="presOf" srcId="{0EABFC7B-2186-437A-885F-2F00E3B6DD28}" destId="{3C6A2ECD-0984-4C8D-97C3-3A4873A774C9}" srcOrd="0" destOrd="0" presId="urn:microsoft.com/office/officeart/2005/8/layout/venn3"/>
    <dgm:cxn modelId="{1BFA8C69-2381-4B58-804C-99C3327A271D}" srcId="{0EABFC7B-2186-437A-885F-2F00E3B6DD28}" destId="{A9F99C27-D03F-4E27-82CE-643A6052B3BD}" srcOrd="1" destOrd="0" parTransId="{B2085602-B26B-4893-B3DB-AABA2E188E87}" sibTransId="{AFF72D13-E41F-42B7-B3DD-3DFB4B1832BE}"/>
    <dgm:cxn modelId="{13FE2022-59DF-49BA-A9F9-FFB1F7DDA79F}" type="presOf" srcId="{78DCBE9A-9FD3-4C46-A775-D2195203B6DE}" destId="{1AC9CA3C-96D6-4810-A6B3-942C3F0E419D}" srcOrd="0" destOrd="0" presId="urn:microsoft.com/office/officeart/2005/8/layout/venn3"/>
    <dgm:cxn modelId="{0FD6B174-09B6-411F-9125-56B80DC8BF04}" srcId="{0EABFC7B-2186-437A-885F-2F00E3B6DD28}" destId="{F29A46C0-B776-408B-BA53-9ACE9F4B32CA}" srcOrd="3" destOrd="0" parTransId="{88E27C3F-28E8-4A3B-B5A3-41E8AD4005B9}" sibTransId="{E83CBF8B-E81A-4D3B-83A8-B9B970C8864B}"/>
    <dgm:cxn modelId="{6EF4A116-49DE-4019-9621-C13825B86410}" srcId="{0EABFC7B-2186-437A-885F-2F00E3B6DD28}" destId="{78DCBE9A-9FD3-4C46-A775-D2195203B6DE}" srcOrd="0" destOrd="0" parTransId="{3611A00A-9550-4086-BD3D-C27C6E1B2C6F}" sibTransId="{9D65168B-12A6-46FF-B864-BA7FD827E3F2}"/>
    <dgm:cxn modelId="{7C99866D-A685-47BA-9A68-9906548A5D71}" srcId="{0EABFC7B-2186-437A-885F-2F00E3B6DD28}" destId="{9DA2CD80-E21C-4541-82F3-C024CA371CA7}" srcOrd="2" destOrd="0" parTransId="{1F5620DF-16BC-4DED-AB7D-960570DB8D7E}" sibTransId="{29A88183-3B78-45BB-B302-50BF96B6EEF4}"/>
    <dgm:cxn modelId="{D0AD80E8-ED29-4B02-8463-58592620EB22}" type="presOf" srcId="{A9F99C27-D03F-4E27-82CE-643A6052B3BD}" destId="{0A370DBE-5816-45FC-9D66-0407666C85D5}" srcOrd="0" destOrd="0" presId="urn:microsoft.com/office/officeart/2005/8/layout/venn3"/>
    <dgm:cxn modelId="{BBE129D3-A216-43C6-B468-BCD625E4BA69}" type="presParOf" srcId="{3C6A2ECD-0984-4C8D-97C3-3A4873A774C9}" destId="{1AC9CA3C-96D6-4810-A6B3-942C3F0E419D}" srcOrd="0" destOrd="0" presId="urn:microsoft.com/office/officeart/2005/8/layout/venn3"/>
    <dgm:cxn modelId="{338A449B-5B23-4A25-A026-B451EE0EE109}" type="presParOf" srcId="{3C6A2ECD-0984-4C8D-97C3-3A4873A774C9}" destId="{7BF481A6-EBC1-44D9-92E9-7AE2F03674FC}" srcOrd="1" destOrd="0" presId="urn:microsoft.com/office/officeart/2005/8/layout/venn3"/>
    <dgm:cxn modelId="{6914E23E-CD2A-41BE-8E7E-52F70690AFA9}" type="presParOf" srcId="{3C6A2ECD-0984-4C8D-97C3-3A4873A774C9}" destId="{0A370DBE-5816-45FC-9D66-0407666C85D5}" srcOrd="2" destOrd="0" presId="urn:microsoft.com/office/officeart/2005/8/layout/venn3"/>
    <dgm:cxn modelId="{2D9175B3-6262-4E74-88D5-BA5A5F9E5E71}" type="presParOf" srcId="{3C6A2ECD-0984-4C8D-97C3-3A4873A774C9}" destId="{1CF7F986-B982-4E45-81F9-A3FA9BB7760A}" srcOrd="3" destOrd="0" presId="urn:microsoft.com/office/officeart/2005/8/layout/venn3"/>
    <dgm:cxn modelId="{C74289E8-7EEF-4477-82CC-D0859A5B1AB2}" type="presParOf" srcId="{3C6A2ECD-0984-4C8D-97C3-3A4873A774C9}" destId="{6C2A97C7-503B-422A-BC1B-6DEF5FC8F2A1}" srcOrd="4" destOrd="0" presId="urn:microsoft.com/office/officeart/2005/8/layout/venn3"/>
    <dgm:cxn modelId="{1DCAAF36-2848-46D2-892D-93A3B808D544}" type="presParOf" srcId="{3C6A2ECD-0984-4C8D-97C3-3A4873A774C9}" destId="{4C95EE72-C7E3-4C6C-9027-D93ED152D454}" srcOrd="5" destOrd="0" presId="urn:microsoft.com/office/officeart/2005/8/layout/venn3"/>
    <dgm:cxn modelId="{A0D7BF1B-9A39-44FD-8BF8-3E566D1A7441}" type="presParOf" srcId="{3C6A2ECD-0984-4C8D-97C3-3A4873A774C9}" destId="{BE1BF6DE-85D5-48C3-A37A-89F0A7AACCD2}" srcOrd="6" destOrd="0" presId="urn:microsoft.com/office/officeart/2005/8/layout/venn3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0C914C-475D-4382-8347-3459ACADDFDC}" type="doc">
      <dgm:prSet loTypeId="urn:microsoft.com/office/officeart/2005/8/layout/target3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B026B15-525A-4348-A667-C9504651C27A}">
      <dgm:prSet phldrT="[Текст]"/>
      <dgm:spPr/>
      <dgm:t>
        <a:bodyPr/>
        <a:lstStyle/>
        <a:p>
          <a:r>
            <a:rPr lang="ru-RU" b="1" dirty="0" smtClean="0"/>
            <a:t>Урочная деятельность</a:t>
          </a:r>
          <a:endParaRPr lang="ru-RU" b="1" dirty="0"/>
        </a:p>
      </dgm:t>
    </dgm:pt>
    <dgm:pt modelId="{A094338C-8284-47B4-95F7-DB45BE5ADEE6}" type="parTrans" cxnId="{799BEED7-A460-44DD-803B-9A47A8CE3432}">
      <dgm:prSet/>
      <dgm:spPr/>
      <dgm:t>
        <a:bodyPr/>
        <a:lstStyle/>
        <a:p>
          <a:endParaRPr lang="ru-RU"/>
        </a:p>
      </dgm:t>
    </dgm:pt>
    <dgm:pt modelId="{8D23F291-84FE-44C6-A05F-3A9E51AED60B}" type="sibTrans" cxnId="{799BEED7-A460-44DD-803B-9A47A8CE3432}">
      <dgm:prSet/>
      <dgm:spPr/>
      <dgm:t>
        <a:bodyPr/>
        <a:lstStyle/>
        <a:p>
          <a:endParaRPr lang="ru-RU"/>
        </a:p>
      </dgm:t>
    </dgm:pt>
    <dgm:pt modelId="{1B35F2FC-016A-444C-903E-7CF73A0DBD9F}">
      <dgm:prSet phldrT="[Текст]"/>
      <dgm:spPr/>
      <dgm:t>
        <a:bodyPr/>
        <a:lstStyle/>
        <a:p>
          <a:r>
            <a:rPr lang="ru-RU" b="1" dirty="0" smtClean="0"/>
            <a:t>Внеурочная деятельность</a:t>
          </a:r>
          <a:endParaRPr lang="ru-RU" b="1" dirty="0"/>
        </a:p>
      </dgm:t>
    </dgm:pt>
    <dgm:pt modelId="{4D12AE38-1021-4438-BE27-C5F8A85AAFA7}" type="parTrans" cxnId="{1007FEAA-2CA7-4F2B-BB08-2059258CC2BA}">
      <dgm:prSet/>
      <dgm:spPr/>
      <dgm:t>
        <a:bodyPr/>
        <a:lstStyle/>
        <a:p>
          <a:endParaRPr lang="ru-RU"/>
        </a:p>
      </dgm:t>
    </dgm:pt>
    <dgm:pt modelId="{AFDFAEDD-53E6-481E-B3FD-9FFCFAE77753}" type="sibTrans" cxnId="{1007FEAA-2CA7-4F2B-BB08-2059258CC2BA}">
      <dgm:prSet/>
      <dgm:spPr/>
      <dgm:t>
        <a:bodyPr/>
        <a:lstStyle/>
        <a:p>
          <a:endParaRPr lang="ru-RU"/>
        </a:p>
      </dgm:t>
    </dgm:pt>
    <dgm:pt modelId="{95DDED5F-7764-4F74-9F53-32422F85D589}">
      <dgm:prSet phldrT="[Текст]"/>
      <dgm:spPr/>
      <dgm:t>
        <a:bodyPr/>
        <a:lstStyle/>
        <a:p>
          <a:r>
            <a:rPr lang="ru-RU" b="1" dirty="0" smtClean="0"/>
            <a:t>Дополнительное образование</a:t>
          </a:r>
          <a:endParaRPr lang="ru-RU" b="1" dirty="0"/>
        </a:p>
      </dgm:t>
    </dgm:pt>
    <dgm:pt modelId="{05EE0189-F7A7-4359-8FC5-76724D12B7C0}" type="parTrans" cxnId="{56AFDCA8-7177-471E-9C3F-7A35EFC471AE}">
      <dgm:prSet/>
      <dgm:spPr/>
      <dgm:t>
        <a:bodyPr/>
        <a:lstStyle/>
        <a:p>
          <a:endParaRPr lang="ru-RU"/>
        </a:p>
      </dgm:t>
    </dgm:pt>
    <dgm:pt modelId="{6CAA0E29-CFEE-4427-8CF7-67972907EAD8}" type="sibTrans" cxnId="{56AFDCA8-7177-471E-9C3F-7A35EFC471AE}">
      <dgm:prSet/>
      <dgm:spPr/>
      <dgm:t>
        <a:bodyPr/>
        <a:lstStyle/>
        <a:p>
          <a:endParaRPr lang="ru-RU"/>
        </a:p>
      </dgm:t>
    </dgm:pt>
    <dgm:pt modelId="{2F386409-21EE-4F7D-B613-2EAE379E9842}">
      <dgm:prSet/>
      <dgm:spPr/>
      <dgm:t>
        <a:bodyPr/>
        <a:lstStyle/>
        <a:p>
          <a:r>
            <a:rPr lang="ru-RU" b="1" dirty="0" smtClean="0"/>
            <a:t>Внешкольная деятельность</a:t>
          </a:r>
          <a:endParaRPr lang="ru-RU" b="1" dirty="0"/>
        </a:p>
      </dgm:t>
    </dgm:pt>
    <dgm:pt modelId="{302D30CA-80D4-470F-9095-86CA799F7CBC}" type="sibTrans" cxnId="{81F3B360-7774-48DF-AA75-FF3F9F7C359A}">
      <dgm:prSet/>
      <dgm:spPr/>
    </dgm:pt>
    <dgm:pt modelId="{48EBA4F5-A181-4041-B437-9D672948431D}" type="parTrans" cxnId="{81F3B360-7774-48DF-AA75-FF3F9F7C359A}">
      <dgm:prSet/>
      <dgm:spPr/>
    </dgm:pt>
    <dgm:pt modelId="{709FB5EF-F0F0-4452-93E2-51460F77DD22}" type="pres">
      <dgm:prSet presAssocID="{6E0C914C-475D-4382-8347-3459ACADDFD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B17ADF-E0C9-41C1-A4F3-7FC2B81058B0}" type="pres">
      <dgm:prSet presAssocID="{CB026B15-525A-4348-A667-C9504651C27A}" presName="circle1" presStyleLbl="node1" presStyleIdx="0" presStyleCnt="4"/>
      <dgm:spPr/>
    </dgm:pt>
    <dgm:pt modelId="{C609E280-71C1-4187-BABC-3202088D9B67}" type="pres">
      <dgm:prSet presAssocID="{CB026B15-525A-4348-A667-C9504651C27A}" presName="space" presStyleCnt="0"/>
      <dgm:spPr/>
    </dgm:pt>
    <dgm:pt modelId="{E6E6A74B-D01C-4CEC-BF22-61C131666205}" type="pres">
      <dgm:prSet presAssocID="{CB026B15-525A-4348-A667-C9504651C27A}" presName="rect1" presStyleLbl="alignAcc1" presStyleIdx="0" presStyleCnt="4"/>
      <dgm:spPr/>
      <dgm:t>
        <a:bodyPr/>
        <a:lstStyle/>
        <a:p>
          <a:endParaRPr lang="ru-RU"/>
        </a:p>
      </dgm:t>
    </dgm:pt>
    <dgm:pt modelId="{6F799388-7D9A-440C-8620-3023613AD994}" type="pres">
      <dgm:prSet presAssocID="{1B35F2FC-016A-444C-903E-7CF73A0DBD9F}" presName="vertSpace2" presStyleLbl="node1" presStyleIdx="0" presStyleCnt="4"/>
      <dgm:spPr/>
    </dgm:pt>
    <dgm:pt modelId="{684DA21F-6BAC-4420-A62C-4D9373C498D6}" type="pres">
      <dgm:prSet presAssocID="{1B35F2FC-016A-444C-903E-7CF73A0DBD9F}" presName="circle2" presStyleLbl="node1" presStyleIdx="1" presStyleCnt="4"/>
      <dgm:spPr/>
    </dgm:pt>
    <dgm:pt modelId="{85A3FAE6-2676-4FFB-AC0C-32AA357C5CC6}" type="pres">
      <dgm:prSet presAssocID="{1B35F2FC-016A-444C-903E-7CF73A0DBD9F}" presName="rect2" presStyleLbl="alignAcc1" presStyleIdx="1" presStyleCnt="4"/>
      <dgm:spPr/>
      <dgm:t>
        <a:bodyPr/>
        <a:lstStyle/>
        <a:p>
          <a:endParaRPr lang="ru-RU"/>
        </a:p>
      </dgm:t>
    </dgm:pt>
    <dgm:pt modelId="{FC8BE302-52E7-4E73-AF33-E175764E6D43}" type="pres">
      <dgm:prSet presAssocID="{95DDED5F-7764-4F74-9F53-32422F85D589}" presName="vertSpace3" presStyleLbl="node1" presStyleIdx="1" presStyleCnt="4"/>
      <dgm:spPr/>
    </dgm:pt>
    <dgm:pt modelId="{8F438A85-F4A4-4C2A-9F2D-C7772861B992}" type="pres">
      <dgm:prSet presAssocID="{95DDED5F-7764-4F74-9F53-32422F85D589}" presName="circle3" presStyleLbl="node1" presStyleIdx="2" presStyleCnt="4"/>
      <dgm:spPr/>
    </dgm:pt>
    <dgm:pt modelId="{654F4055-3CA0-4072-8F2D-FB20D2BD4AED}" type="pres">
      <dgm:prSet presAssocID="{95DDED5F-7764-4F74-9F53-32422F85D589}" presName="rect3" presStyleLbl="alignAcc1" presStyleIdx="2" presStyleCnt="4" custLinFactNeighborX="670" custLinFactNeighborY="-3673"/>
      <dgm:spPr/>
      <dgm:t>
        <a:bodyPr/>
        <a:lstStyle/>
        <a:p>
          <a:endParaRPr lang="ru-RU"/>
        </a:p>
      </dgm:t>
    </dgm:pt>
    <dgm:pt modelId="{40F61BC5-856C-40B7-AB5A-21B9D33F7B64}" type="pres">
      <dgm:prSet presAssocID="{2F386409-21EE-4F7D-B613-2EAE379E9842}" presName="vertSpace4" presStyleLbl="node1" presStyleIdx="2" presStyleCnt="4"/>
      <dgm:spPr/>
    </dgm:pt>
    <dgm:pt modelId="{74679993-DA0A-4CA7-A28F-9E88EE43B3D7}" type="pres">
      <dgm:prSet presAssocID="{2F386409-21EE-4F7D-B613-2EAE379E9842}" presName="circle4" presStyleLbl="node1" presStyleIdx="3" presStyleCnt="4"/>
      <dgm:spPr/>
    </dgm:pt>
    <dgm:pt modelId="{8EDDCF0B-1219-490B-BA13-7D79B811FD5F}" type="pres">
      <dgm:prSet presAssocID="{2F386409-21EE-4F7D-B613-2EAE379E9842}" presName="rect4" presStyleLbl="alignAcc1" presStyleIdx="3" presStyleCnt="4"/>
      <dgm:spPr/>
      <dgm:t>
        <a:bodyPr/>
        <a:lstStyle/>
        <a:p>
          <a:endParaRPr lang="ru-RU"/>
        </a:p>
      </dgm:t>
    </dgm:pt>
    <dgm:pt modelId="{1410369A-7AE5-4DC7-ABBC-59F617963ADA}" type="pres">
      <dgm:prSet presAssocID="{CB026B15-525A-4348-A667-C9504651C27A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47A6E-CAAF-4209-A785-DD16353CBC6F}" type="pres">
      <dgm:prSet presAssocID="{1B35F2FC-016A-444C-903E-7CF73A0DBD9F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71F8F-422B-4408-8236-44D1035B7837}" type="pres">
      <dgm:prSet presAssocID="{95DDED5F-7764-4F74-9F53-32422F85D589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1286C8-7DA4-46CF-9DA4-EE30F9B56320}" type="pres">
      <dgm:prSet presAssocID="{2F386409-21EE-4F7D-B613-2EAE379E9842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07FEAA-2CA7-4F2B-BB08-2059258CC2BA}" srcId="{6E0C914C-475D-4382-8347-3459ACADDFDC}" destId="{1B35F2FC-016A-444C-903E-7CF73A0DBD9F}" srcOrd="1" destOrd="0" parTransId="{4D12AE38-1021-4438-BE27-C5F8A85AAFA7}" sibTransId="{AFDFAEDD-53E6-481E-B3FD-9FFCFAE77753}"/>
    <dgm:cxn modelId="{A4165375-C2FE-437C-88FF-12A6A8C5ADB5}" type="presOf" srcId="{6E0C914C-475D-4382-8347-3459ACADDFDC}" destId="{709FB5EF-F0F0-4452-93E2-51460F77DD22}" srcOrd="0" destOrd="0" presId="urn:microsoft.com/office/officeart/2005/8/layout/target3"/>
    <dgm:cxn modelId="{81F3B360-7774-48DF-AA75-FF3F9F7C359A}" srcId="{6E0C914C-475D-4382-8347-3459ACADDFDC}" destId="{2F386409-21EE-4F7D-B613-2EAE379E9842}" srcOrd="3" destOrd="0" parTransId="{48EBA4F5-A181-4041-B437-9D672948431D}" sibTransId="{302D30CA-80D4-470F-9095-86CA799F7CBC}"/>
    <dgm:cxn modelId="{799BEED7-A460-44DD-803B-9A47A8CE3432}" srcId="{6E0C914C-475D-4382-8347-3459ACADDFDC}" destId="{CB026B15-525A-4348-A667-C9504651C27A}" srcOrd="0" destOrd="0" parTransId="{A094338C-8284-47B4-95F7-DB45BE5ADEE6}" sibTransId="{8D23F291-84FE-44C6-A05F-3A9E51AED60B}"/>
    <dgm:cxn modelId="{71FEC1CD-A1A2-4016-9D00-C455D0058944}" type="presOf" srcId="{95DDED5F-7764-4F74-9F53-32422F85D589}" destId="{654F4055-3CA0-4072-8F2D-FB20D2BD4AED}" srcOrd="0" destOrd="0" presId="urn:microsoft.com/office/officeart/2005/8/layout/target3"/>
    <dgm:cxn modelId="{28D78977-FC69-462C-8096-84712BFA9D4A}" type="presOf" srcId="{CB026B15-525A-4348-A667-C9504651C27A}" destId="{E6E6A74B-D01C-4CEC-BF22-61C131666205}" srcOrd="0" destOrd="0" presId="urn:microsoft.com/office/officeart/2005/8/layout/target3"/>
    <dgm:cxn modelId="{6BBF6B88-A6DC-427B-8BC7-29E0558E0103}" type="presOf" srcId="{CB026B15-525A-4348-A667-C9504651C27A}" destId="{1410369A-7AE5-4DC7-ABBC-59F617963ADA}" srcOrd="1" destOrd="0" presId="urn:microsoft.com/office/officeart/2005/8/layout/target3"/>
    <dgm:cxn modelId="{8DC99F92-76B6-40A9-B2A6-DFAB3A588C9A}" type="presOf" srcId="{1B35F2FC-016A-444C-903E-7CF73A0DBD9F}" destId="{2ED47A6E-CAAF-4209-A785-DD16353CBC6F}" srcOrd="1" destOrd="0" presId="urn:microsoft.com/office/officeart/2005/8/layout/target3"/>
    <dgm:cxn modelId="{56AFDCA8-7177-471E-9C3F-7A35EFC471AE}" srcId="{6E0C914C-475D-4382-8347-3459ACADDFDC}" destId="{95DDED5F-7764-4F74-9F53-32422F85D589}" srcOrd="2" destOrd="0" parTransId="{05EE0189-F7A7-4359-8FC5-76724D12B7C0}" sibTransId="{6CAA0E29-CFEE-4427-8CF7-67972907EAD8}"/>
    <dgm:cxn modelId="{493EDF0A-19A2-42AF-8601-81C894F310D8}" type="presOf" srcId="{1B35F2FC-016A-444C-903E-7CF73A0DBD9F}" destId="{85A3FAE6-2676-4FFB-AC0C-32AA357C5CC6}" srcOrd="0" destOrd="0" presId="urn:microsoft.com/office/officeart/2005/8/layout/target3"/>
    <dgm:cxn modelId="{3F86B803-645C-4F7E-99D3-5EED2C3F7D8B}" type="presOf" srcId="{2F386409-21EE-4F7D-B613-2EAE379E9842}" destId="{6E1286C8-7DA4-46CF-9DA4-EE30F9B56320}" srcOrd="1" destOrd="0" presId="urn:microsoft.com/office/officeart/2005/8/layout/target3"/>
    <dgm:cxn modelId="{89EA4715-8FAC-4D85-B042-4D37FB451F17}" type="presOf" srcId="{95DDED5F-7764-4F74-9F53-32422F85D589}" destId="{E6671F8F-422B-4408-8236-44D1035B7837}" srcOrd="1" destOrd="0" presId="urn:microsoft.com/office/officeart/2005/8/layout/target3"/>
    <dgm:cxn modelId="{F70DA885-F551-43F6-9D85-1BBD1BFA7CEA}" type="presOf" srcId="{2F386409-21EE-4F7D-B613-2EAE379E9842}" destId="{8EDDCF0B-1219-490B-BA13-7D79B811FD5F}" srcOrd="0" destOrd="0" presId="urn:microsoft.com/office/officeart/2005/8/layout/target3"/>
    <dgm:cxn modelId="{A4AE0115-30B1-4E8B-BD33-BD73603DFDC3}" type="presParOf" srcId="{709FB5EF-F0F0-4452-93E2-51460F77DD22}" destId="{94B17ADF-E0C9-41C1-A4F3-7FC2B81058B0}" srcOrd="0" destOrd="0" presId="urn:microsoft.com/office/officeart/2005/8/layout/target3"/>
    <dgm:cxn modelId="{EB5C35BB-90E1-4CD2-9AEE-9116194BC88C}" type="presParOf" srcId="{709FB5EF-F0F0-4452-93E2-51460F77DD22}" destId="{C609E280-71C1-4187-BABC-3202088D9B67}" srcOrd="1" destOrd="0" presId="urn:microsoft.com/office/officeart/2005/8/layout/target3"/>
    <dgm:cxn modelId="{48395EB5-65B1-4383-A6E1-00DE7647D279}" type="presParOf" srcId="{709FB5EF-F0F0-4452-93E2-51460F77DD22}" destId="{E6E6A74B-D01C-4CEC-BF22-61C131666205}" srcOrd="2" destOrd="0" presId="urn:microsoft.com/office/officeart/2005/8/layout/target3"/>
    <dgm:cxn modelId="{04BC9320-9ACC-4CAE-9946-0D09948CD9F6}" type="presParOf" srcId="{709FB5EF-F0F0-4452-93E2-51460F77DD22}" destId="{6F799388-7D9A-440C-8620-3023613AD994}" srcOrd="3" destOrd="0" presId="urn:microsoft.com/office/officeart/2005/8/layout/target3"/>
    <dgm:cxn modelId="{9B8ADC94-2FEF-4A5C-A789-F63E8073A624}" type="presParOf" srcId="{709FB5EF-F0F0-4452-93E2-51460F77DD22}" destId="{684DA21F-6BAC-4420-A62C-4D9373C498D6}" srcOrd="4" destOrd="0" presId="urn:microsoft.com/office/officeart/2005/8/layout/target3"/>
    <dgm:cxn modelId="{3901E4EA-EED2-416B-B7ED-4A6A6971E067}" type="presParOf" srcId="{709FB5EF-F0F0-4452-93E2-51460F77DD22}" destId="{85A3FAE6-2676-4FFB-AC0C-32AA357C5CC6}" srcOrd="5" destOrd="0" presId="urn:microsoft.com/office/officeart/2005/8/layout/target3"/>
    <dgm:cxn modelId="{9FFFA565-E04E-48D8-BD48-B6E048313671}" type="presParOf" srcId="{709FB5EF-F0F0-4452-93E2-51460F77DD22}" destId="{FC8BE302-52E7-4E73-AF33-E175764E6D43}" srcOrd="6" destOrd="0" presId="urn:microsoft.com/office/officeart/2005/8/layout/target3"/>
    <dgm:cxn modelId="{08E836DE-BB34-4027-B452-DAABD32D969B}" type="presParOf" srcId="{709FB5EF-F0F0-4452-93E2-51460F77DD22}" destId="{8F438A85-F4A4-4C2A-9F2D-C7772861B992}" srcOrd="7" destOrd="0" presId="urn:microsoft.com/office/officeart/2005/8/layout/target3"/>
    <dgm:cxn modelId="{EA1B068E-BC13-4DB0-A7B8-40168769E09E}" type="presParOf" srcId="{709FB5EF-F0F0-4452-93E2-51460F77DD22}" destId="{654F4055-3CA0-4072-8F2D-FB20D2BD4AED}" srcOrd="8" destOrd="0" presId="urn:microsoft.com/office/officeart/2005/8/layout/target3"/>
    <dgm:cxn modelId="{3E0B4B8E-17EF-4A85-BD95-09434FF0D725}" type="presParOf" srcId="{709FB5EF-F0F0-4452-93E2-51460F77DD22}" destId="{40F61BC5-856C-40B7-AB5A-21B9D33F7B64}" srcOrd="9" destOrd="0" presId="urn:microsoft.com/office/officeart/2005/8/layout/target3"/>
    <dgm:cxn modelId="{8D881A9E-E020-41D5-A74A-9CD01E7F81D2}" type="presParOf" srcId="{709FB5EF-F0F0-4452-93E2-51460F77DD22}" destId="{74679993-DA0A-4CA7-A28F-9E88EE43B3D7}" srcOrd="10" destOrd="0" presId="urn:microsoft.com/office/officeart/2005/8/layout/target3"/>
    <dgm:cxn modelId="{4C90E3E3-55F8-4371-A01E-457CBC87B970}" type="presParOf" srcId="{709FB5EF-F0F0-4452-93E2-51460F77DD22}" destId="{8EDDCF0B-1219-490B-BA13-7D79B811FD5F}" srcOrd="11" destOrd="0" presId="urn:microsoft.com/office/officeart/2005/8/layout/target3"/>
    <dgm:cxn modelId="{BB860B7E-89C9-42B8-9B7A-7AE5BE4EB850}" type="presParOf" srcId="{709FB5EF-F0F0-4452-93E2-51460F77DD22}" destId="{1410369A-7AE5-4DC7-ABBC-59F617963ADA}" srcOrd="12" destOrd="0" presId="urn:microsoft.com/office/officeart/2005/8/layout/target3"/>
    <dgm:cxn modelId="{A28D12F4-6D7E-4E23-864F-EEFC94ADDD96}" type="presParOf" srcId="{709FB5EF-F0F0-4452-93E2-51460F77DD22}" destId="{2ED47A6E-CAAF-4209-A785-DD16353CBC6F}" srcOrd="13" destOrd="0" presId="urn:microsoft.com/office/officeart/2005/8/layout/target3"/>
    <dgm:cxn modelId="{1A102AC0-3FEB-41AB-9E7A-F154D6A05724}" type="presParOf" srcId="{709FB5EF-F0F0-4452-93E2-51460F77DD22}" destId="{E6671F8F-422B-4408-8236-44D1035B7837}" srcOrd="14" destOrd="0" presId="urn:microsoft.com/office/officeart/2005/8/layout/target3"/>
    <dgm:cxn modelId="{5D81ECE7-4D01-4B70-B8A8-949C960D226A}" type="presParOf" srcId="{709FB5EF-F0F0-4452-93E2-51460F77DD22}" destId="{6E1286C8-7DA4-46CF-9DA4-EE30F9B56320}" srcOrd="15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B1862D-97C9-4621-8FC9-E30F59ED1905}">
      <dsp:nvSpPr>
        <dsp:cNvPr id="0" name=""/>
        <dsp:cNvSpPr/>
      </dsp:nvSpPr>
      <dsp:spPr>
        <a:xfrm>
          <a:off x="0" y="415221"/>
          <a:ext cx="9072626" cy="5670391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F069A9-A955-4D39-9267-ED339353D448}">
      <dsp:nvSpPr>
        <dsp:cNvPr id="0" name=""/>
        <dsp:cNvSpPr/>
      </dsp:nvSpPr>
      <dsp:spPr>
        <a:xfrm>
          <a:off x="893653" y="4631724"/>
          <a:ext cx="208670" cy="2086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3658FE-4E65-45AD-B73D-84442A47881A}">
      <dsp:nvSpPr>
        <dsp:cNvPr id="0" name=""/>
        <dsp:cNvSpPr/>
      </dsp:nvSpPr>
      <dsp:spPr>
        <a:xfrm>
          <a:off x="997988" y="4736059"/>
          <a:ext cx="1188514" cy="1349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570" tIns="0" rIns="0" bIns="0" numCol="1" spcCol="1270" anchor="t" anchorCtr="0">
          <a:noAutofit/>
          <a:sp3d extrusionH="28000" prstMaterial="matte"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smtClean="0"/>
            <a:t>знаю</a:t>
          </a:r>
          <a:endParaRPr lang="ru-RU" sz="3500" b="1" kern="1200" dirty="0"/>
        </a:p>
      </dsp:txBody>
      <dsp:txXfrm>
        <a:off x="997988" y="4736059"/>
        <a:ext cx="1188514" cy="1349553"/>
      </dsp:txXfrm>
    </dsp:sp>
    <dsp:sp modelId="{EB76D7C5-7C22-42C6-BF30-D43D2040F906}">
      <dsp:nvSpPr>
        <dsp:cNvPr id="0" name=""/>
        <dsp:cNvSpPr/>
      </dsp:nvSpPr>
      <dsp:spPr>
        <a:xfrm>
          <a:off x="2023195" y="3546411"/>
          <a:ext cx="326614" cy="3266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1CE300-2C86-4FC4-8240-CD83B01C68BB}">
      <dsp:nvSpPr>
        <dsp:cNvPr id="0" name=""/>
        <dsp:cNvSpPr/>
      </dsp:nvSpPr>
      <dsp:spPr>
        <a:xfrm>
          <a:off x="2460379" y="3903948"/>
          <a:ext cx="1506055" cy="23758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3066" tIns="0" rIns="0" bIns="0" numCol="1" spcCol="1270" anchor="t" anchorCtr="0">
          <a:noAutofit/>
          <a:sp3d extrusionH="28000" prstMaterial="matte"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dirty="0" smtClean="0"/>
            <a:t>могу</a:t>
          </a:r>
          <a:endParaRPr lang="ru-RU" sz="3500" b="1" kern="1200" dirty="0"/>
        </a:p>
      </dsp:txBody>
      <dsp:txXfrm>
        <a:off x="2460379" y="3903948"/>
        <a:ext cx="1506055" cy="2375893"/>
      </dsp:txXfrm>
    </dsp:sp>
    <dsp:sp modelId="{2AA935C5-F804-490B-874C-58F881353E33}">
      <dsp:nvSpPr>
        <dsp:cNvPr id="0" name=""/>
        <dsp:cNvSpPr/>
      </dsp:nvSpPr>
      <dsp:spPr>
        <a:xfrm>
          <a:off x="3474815" y="2681109"/>
          <a:ext cx="435486" cy="4354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8F740C-666B-48C6-84AD-D11791B39537}">
      <dsp:nvSpPr>
        <dsp:cNvPr id="0" name=""/>
        <dsp:cNvSpPr/>
      </dsp:nvSpPr>
      <dsp:spPr>
        <a:xfrm>
          <a:off x="3921224" y="3211983"/>
          <a:ext cx="1751016" cy="3186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0755" tIns="0" rIns="0" bIns="0" numCol="1" spcCol="1270" anchor="t" anchorCtr="0">
          <a:noAutofit/>
          <a:sp3d extrusionH="28000" prstMaterial="matte"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smtClean="0"/>
            <a:t>хочу</a:t>
          </a:r>
          <a:endParaRPr lang="ru-RU" sz="3500" b="1" kern="1200" dirty="0"/>
        </a:p>
      </dsp:txBody>
      <dsp:txXfrm>
        <a:off x="3921224" y="3211983"/>
        <a:ext cx="1751016" cy="3186759"/>
      </dsp:txXfrm>
    </dsp:sp>
    <dsp:sp modelId="{1D894060-5BF1-4AB8-A9F8-1BC3A72F0015}">
      <dsp:nvSpPr>
        <dsp:cNvPr id="0" name=""/>
        <dsp:cNvSpPr/>
      </dsp:nvSpPr>
      <dsp:spPr>
        <a:xfrm>
          <a:off x="5162324" y="2005199"/>
          <a:ext cx="562502" cy="5625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176BF1-4F46-4DD0-B992-FB80B7B747A3}">
      <dsp:nvSpPr>
        <dsp:cNvPr id="0" name=""/>
        <dsp:cNvSpPr/>
      </dsp:nvSpPr>
      <dsp:spPr>
        <a:xfrm>
          <a:off x="5612725" y="2701671"/>
          <a:ext cx="1814525" cy="37991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059" tIns="0" rIns="0" bIns="0" numCol="1" spcCol="1270" anchor="t" anchorCtr="0">
          <a:noAutofit/>
          <a:sp3d extrusionH="28000" prstMaterial="matte"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smtClean="0"/>
            <a:t>умею</a:t>
          </a:r>
          <a:endParaRPr lang="ru-RU" sz="3500" b="1" kern="1200" dirty="0"/>
        </a:p>
      </dsp:txBody>
      <dsp:txXfrm>
        <a:off x="5612725" y="2701671"/>
        <a:ext cx="1814525" cy="3799162"/>
      </dsp:txXfrm>
    </dsp:sp>
    <dsp:sp modelId="{DB21E403-9078-4C05-89B4-39D270E63E78}">
      <dsp:nvSpPr>
        <dsp:cNvPr id="0" name=""/>
        <dsp:cNvSpPr/>
      </dsp:nvSpPr>
      <dsp:spPr>
        <a:xfrm>
          <a:off x="6899732" y="1553835"/>
          <a:ext cx="716737" cy="71673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DA18E9-9A61-42A6-B28B-8EDC3232D1B9}">
      <dsp:nvSpPr>
        <dsp:cNvPr id="0" name=""/>
        <dsp:cNvSpPr/>
      </dsp:nvSpPr>
      <dsp:spPr>
        <a:xfrm>
          <a:off x="7227344" y="2327426"/>
          <a:ext cx="1814525" cy="41734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9784" tIns="0" rIns="0" bIns="0" numCol="1" spcCol="1270" anchor="t" anchorCtr="0">
          <a:noAutofit/>
          <a:sp3d extrusionH="28000" prstMaterial="matte"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b="1" kern="1200" smtClean="0"/>
            <a:t>делаю сам</a:t>
          </a:r>
          <a:endParaRPr lang="ru-RU" sz="3500" b="1" kern="1200" dirty="0"/>
        </a:p>
      </dsp:txBody>
      <dsp:txXfrm>
        <a:off x="7227344" y="2327426"/>
        <a:ext cx="1814525" cy="417340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C9CA3C-96D6-4810-A6B3-942C3F0E419D}">
      <dsp:nvSpPr>
        <dsp:cNvPr id="0" name=""/>
        <dsp:cNvSpPr/>
      </dsp:nvSpPr>
      <dsp:spPr>
        <a:xfrm>
          <a:off x="3612" y="1149559"/>
          <a:ext cx="1764881" cy="176488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127" tIns="15240" rIns="97127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Предметные программы</a:t>
          </a:r>
          <a:endParaRPr lang="ru-RU" sz="1200" b="1" kern="1200" dirty="0"/>
        </a:p>
      </dsp:txBody>
      <dsp:txXfrm>
        <a:off x="3612" y="1149559"/>
        <a:ext cx="1764881" cy="1764881"/>
      </dsp:txXfrm>
    </dsp:sp>
    <dsp:sp modelId="{0A370DBE-5816-45FC-9D66-0407666C85D5}">
      <dsp:nvSpPr>
        <dsp:cNvPr id="0" name=""/>
        <dsp:cNvSpPr/>
      </dsp:nvSpPr>
      <dsp:spPr>
        <a:xfrm>
          <a:off x="1415517" y="1149559"/>
          <a:ext cx="1764881" cy="1764881"/>
        </a:xfrm>
        <a:prstGeom prst="ellipse">
          <a:avLst/>
        </a:prstGeom>
        <a:solidFill>
          <a:schemeClr val="accent4">
            <a:alpha val="50000"/>
            <a:hueOff val="424384"/>
            <a:satOff val="33333"/>
            <a:lumOff val="196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127" tIns="15240" rIns="97127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Программы внеурочной деятельности</a:t>
          </a:r>
          <a:endParaRPr lang="ru-RU" sz="1200" b="1" kern="1200" dirty="0"/>
        </a:p>
      </dsp:txBody>
      <dsp:txXfrm>
        <a:off x="1415517" y="1149559"/>
        <a:ext cx="1764881" cy="1764881"/>
      </dsp:txXfrm>
    </dsp:sp>
    <dsp:sp modelId="{6C2A97C7-503B-422A-BC1B-6DEF5FC8F2A1}">
      <dsp:nvSpPr>
        <dsp:cNvPr id="0" name=""/>
        <dsp:cNvSpPr/>
      </dsp:nvSpPr>
      <dsp:spPr>
        <a:xfrm>
          <a:off x="2827422" y="1149559"/>
          <a:ext cx="2005011" cy="1764881"/>
        </a:xfrm>
        <a:prstGeom prst="ellipse">
          <a:avLst/>
        </a:prstGeom>
        <a:solidFill>
          <a:schemeClr val="accent4">
            <a:alpha val="50000"/>
            <a:hueOff val="848768"/>
            <a:satOff val="66667"/>
            <a:lumOff val="392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127" tIns="15240" rIns="97127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Воспитательная программа лицея, класса</a:t>
          </a:r>
          <a:endParaRPr lang="ru-RU" sz="1200" b="1" kern="1200" dirty="0"/>
        </a:p>
      </dsp:txBody>
      <dsp:txXfrm>
        <a:off x="2827422" y="1149559"/>
        <a:ext cx="2005011" cy="1764881"/>
      </dsp:txXfrm>
    </dsp:sp>
    <dsp:sp modelId="{BE1BF6DE-85D5-48C3-A37A-89F0A7AACCD2}">
      <dsp:nvSpPr>
        <dsp:cNvPr id="0" name=""/>
        <dsp:cNvSpPr/>
      </dsp:nvSpPr>
      <dsp:spPr>
        <a:xfrm>
          <a:off x="4479457" y="1149559"/>
          <a:ext cx="2017788" cy="1764881"/>
        </a:xfrm>
        <a:prstGeom prst="ellipse">
          <a:avLst/>
        </a:prstGeom>
        <a:solidFill>
          <a:schemeClr val="accent4">
            <a:alpha val="50000"/>
            <a:hueOff val="1273152"/>
            <a:satOff val="100000"/>
            <a:lumOff val="588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7127" tIns="13970" rIns="97127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Образовательная программа лицея</a:t>
          </a:r>
          <a:endParaRPr lang="ru-RU" sz="1100" b="1" kern="1200" dirty="0"/>
        </a:p>
      </dsp:txBody>
      <dsp:txXfrm>
        <a:off x="4479457" y="1149559"/>
        <a:ext cx="2017788" cy="176488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B17ADF-E0C9-41C1-A4F3-7FC2B81058B0}">
      <dsp:nvSpPr>
        <dsp:cNvPr id="0" name=""/>
        <dsp:cNvSpPr/>
      </dsp:nvSpPr>
      <dsp:spPr>
        <a:xfrm>
          <a:off x="0" y="203199"/>
          <a:ext cx="3657600" cy="36576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6E6A74B-D01C-4CEC-BF22-61C131666205}">
      <dsp:nvSpPr>
        <dsp:cNvPr id="0" name=""/>
        <dsp:cNvSpPr/>
      </dsp:nvSpPr>
      <dsp:spPr>
        <a:xfrm>
          <a:off x="1828800" y="203199"/>
          <a:ext cx="4267200" cy="36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Урочная деятельность</a:t>
          </a:r>
          <a:endParaRPr lang="ru-RU" sz="2300" b="1" kern="1200" dirty="0"/>
        </a:p>
      </dsp:txBody>
      <dsp:txXfrm>
        <a:off x="1828800" y="203199"/>
        <a:ext cx="4267200" cy="777239"/>
      </dsp:txXfrm>
    </dsp:sp>
    <dsp:sp modelId="{684DA21F-6BAC-4420-A62C-4D9373C498D6}">
      <dsp:nvSpPr>
        <dsp:cNvPr id="0" name=""/>
        <dsp:cNvSpPr/>
      </dsp:nvSpPr>
      <dsp:spPr>
        <a:xfrm>
          <a:off x="480059" y="980439"/>
          <a:ext cx="2697480" cy="269748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424384"/>
                <a:satOff val="33333"/>
                <a:lumOff val="19608"/>
                <a:alphaOff val="0"/>
                <a:tint val="50000"/>
                <a:satMod val="300000"/>
              </a:schemeClr>
            </a:gs>
            <a:gs pos="35000">
              <a:schemeClr val="accent4">
                <a:hueOff val="424384"/>
                <a:satOff val="33333"/>
                <a:lumOff val="19608"/>
                <a:alphaOff val="0"/>
                <a:tint val="37000"/>
                <a:satMod val="300000"/>
              </a:schemeClr>
            </a:gs>
            <a:gs pos="100000">
              <a:schemeClr val="accent4">
                <a:hueOff val="424384"/>
                <a:satOff val="33333"/>
                <a:lumOff val="1960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5A3FAE6-2676-4FFB-AC0C-32AA357C5CC6}">
      <dsp:nvSpPr>
        <dsp:cNvPr id="0" name=""/>
        <dsp:cNvSpPr/>
      </dsp:nvSpPr>
      <dsp:spPr>
        <a:xfrm>
          <a:off x="1828800" y="980439"/>
          <a:ext cx="4267200" cy="26974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424384"/>
              <a:satOff val="33333"/>
              <a:lumOff val="1960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Внеурочная деятельность</a:t>
          </a:r>
          <a:endParaRPr lang="ru-RU" sz="2300" b="1" kern="1200" dirty="0"/>
        </a:p>
      </dsp:txBody>
      <dsp:txXfrm>
        <a:off x="1828800" y="980439"/>
        <a:ext cx="4267200" cy="777240"/>
      </dsp:txXfrm>
    </dsp:sp>
    <dsp:sp modelId="{8F438A85-F4A4-4C2A-9F2D-C7772861B992}">
      <dsp:nvSpPr>
        <dsp:cNvPr id="0" name=""/>
        <dsp:cNvSpPr/>
      </dsp:nvSpPr>
      <dsp:spPr>
        <a:xfrm>
          <a:off x="960120" y="1757680"/>
          <a:ext cx="1737360" cy="173736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848768"/>
                <a:satOff val="66667"/>
                <a:lumOff val="39216"/>
                <a:alphaOff val="0"/>
                <a:tint val="50000"/>
                <a:satMod val="300000"/>
              </a:schemeClr>
            </a:gs>
            <a:gs pos="35000">
              <a:schemeClr val="accent4">
                <a:hueOff val="848768"/>
                <a:satOff val="66667"/>
                <a:lumOff val="39216"/>
                <a:alphaOff val="0"/>
                <a:tint val="37000"/>
                <a:satMod val="300000"/>
              </a:schemeClr>
            </a:gs>
            <a:gs pos="100000">
              <a:schemeClr val="accent4">
                <a:hueOff val="848768"/>
                <a:satOff val="66667"/>
                <a:lumOff val="3921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54F4055-3CA0-4072-8F2D-FB20D2BD4AED}">
      <dsp:nvSpPr>
        <dsp:cNvPr id="0" name=""/>
        <dsp:cNvSpPr/>
      </dsp:nvSpPr>
      <dsp:spPr>
        <a:xfrm>
          <a:off x="1828800" y="1693866"/>
          <a:ext cx="4267200" cy="17373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848768"/>
              <a:satOff val="66667"/>
              <a:lumOff val="3921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Дополнительное образование</a:t>
          </a:r>
          <a:endParaRPr lang="ru-RU" sz="2300" b="1" kern="1200" dirty="0"/>
        </a:p>
      </dsp:txBody>
      <dsp:txXfrm>
        <a:off x="1828800" y="1693866"/>
        <a:ext cx="4267200" cy="777240"/>
      </dsp:txXfrm>
    </dsp:sp>
    <dsp:sp modelId="{74679993-DA0A-4CA7-A28F-9E88EE43B3D7}">
      <dsp:nvSpPr>
        <dsp:cNvPr id="0" name=""/>
        <dsp:cNvSpPr/>
      </dsp:nvSpPr>
      <dsp:spPr>
        <a:xfrm>
          <a:off x="1440180" y="2534920"/>
          <a:ext cx="777240" cy="77724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1273152"/>
                <a:satOff val="100000"/>
                <a:lumOff val="58824"/>
                <a:alphaOff val="0"/>
                <a:tint val="50000"/>
                <a:satMod val="300000"/>
              </a:schemeClr>
            </a:gs>
            <a:gs pos="35000">
              <a:schemeClr val="accent4">
                <a:hueOff val="1273152"/>
                <a:satOff val="100000"/>
                <a:lumOff val="58824"/>
                <a:alphaOff val="0"/>
                <a:tint val="37000"/>
                <a:satMod val="300000"/>
              </a:schemeClr>
            </a:gs>
            <a:gs pos="100000">
              <a:schemeClr val="accent4">
                <a:hueOff val="1273152"/>
                <a:satOff val="100000"/>
                <a:lumOff val="5882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EDDCF0B-1219-490B-BA13-7D79B811FD5F}">
      <dsp:nvSpPr>
        <dsp:cNvPr id="0" name=""/>
        <dsp:cNvSpPr/>
      </dsp:nvSpPr>
      <dsp:spPr>
        <a:xfrm>
          <a:off x="1828800" y="2534920"/>
          <a:ext cx="4267200" cy="7772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273152"/>
              <a:satOff val="100000"/>
              <a:lumOff val="5882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Внешкольная деятельность</a:t>
          </a:r>
          <a:endParaRPr lang="ru-RU" sz="2300" b="1" kern="1200" dirty="0"/>
        </a:p>
      </dsp:txBody>
      <dsp:txXfrm>
        <a:off x="1828800" y="2534920"/>
        <a:ext cx="4267200" cy="777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25EAB5B-527E-4CE3-9583-49C2191068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40566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E88414-3188-41CC-948D-382FBA323D8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Всё это есть пространство образовательного выбора</a:t>
            </a:r>
          </a:p>
          <a:p>
            <a:r>
              <a:rPr lang="ru-RU" dirty="0" smtClean="0"/>
              <a:t>Инвариантная </a:t>
            </a:r>
            <a:r>
              <a:rPr lang="ru-RU" dirty="0" smtClean="0"/>
              <a:t>часть </a:t>
            </a:r>
            <a:r>
              <a:rPr lang="ru-RU" dirty="0" smtClean="0"/>
              <a:t>образования (здесь подростки тоже определяют предпочтения).</a:t>
            </a:r>
          </a:p>
          <a:p>
            <a:r>
              <a:rPr lang="ru-RU" dirty="0" smtClean="0"/>
              <a:t>Внеурочная </a:t>
            </a:r>
            <a:r>
              <a:rPr lang="ru-RU" dirty="0" smtClean="0"/>
              <a:t>деятельность – для развития индивидуальных образовательных интересов, ключевых</a:t>
            </a:r>
            <a:r>
              <a:rPr lang="ru-RU" baseline="0" dirty="0" smtClean="0"/>
              <a:t> компетенций и УУД.</a:t>
            </a:r>
            <a:endParaRPr lang="ru-RU" dirty="0" smtClean="0"/>
          </a:p>
          <a:p>
            <a:r>
              <a:rPr lang="ru-RU" dirty="0" smtClean="0"/>
              <a:t>Дополнительное образование – для развития склонностей, специальных</a:t>
            </a:r>
            <a:r>
              <a:rPr lang="ru-RU" baseline="0" dirty="0" smtClean="0"/>
              <a:t> и профессиональных компетенций.</a:t>
            </a:r>
            <a:endParaRPr lang="ru-RU" dirty="0" smtClean="0"/>
          </a:p>
          <a:p>
            <a:r>
              <a:rPr lang="ru-RU" dirty="0" smtClean="0"/>
              <a:t>Внешкольная деятельность – для успешной социализации</a:t>
            </a:r>
          </a:p>
          <a:p>
            <a:r>
              <a:rPr lang="ru-RU" b="1" dirty="0" smtClean="0"/>
              <a:t>Воспитание – область, которая </a:t>
            </a:r>
            <a:r>
              <a:rPr lang="ru-RU" b="1" i="1" u="sng" dirty="0" smtClean="0"/>
              <a:t>у</a:t>
            </a:r>
            <a:r>
              <a:rPr lang="ru-RU" b="1" dirty="0" smtClean="0"/>
              <a:t>же социализации, задействовать социо- это обязательно выйти за пределы школы, и в</a:t>
            </a:r>
            <a:r>
              <a:rPr lang="ru-RU" b="1" baseline="0" dirty="0" smtClean="0"/>
              <a:t> виртуальную реальность – тоже, это стало частью жизни современных людей. Найти нужное русло.</a:t>
            </a:r>
            <a:endParaRPr lang="ru-RU" b="1" dirty="0" smtClean="0"/>
          </a:p>
          <a:p>
            <a:endParaRPr lang="ru-RU" dirty="0" smtClean="0"/>
          </a:p>
          <a:p>
            <a:r>
              <a:rPr lang="ru-RU" dirty="0" smtClean="0"/>
              <a:t>Это когда развивающее занятие будет продолжено в мастерских, лабораториях по интересам,</a:t>
            </a:r>
            <a:r>
              <a:rPr lang="ru-RU" baseline="0" dirty="0" smtClean="0"/>
              <a:t> в школьном театре, дискуссионных и творческих площадках, делах –</a:t>
            </a:r>
            <a:r>
              <a:rPr lang="ru-RU" baseline="0" dirty="0" err="1" smtClean="0"/>
              <a:t>комплекси</a:t>
            </a:r>
            <a:r>
              <a:rPr lang="ru-RU" baseline="0" dirty="0" smtClean="0"/>
              <a:t> (больших акциях, тематических неделях)</a:t>
            </a:r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Попробуйте</a:t>
            </a:r>
            <a:r>
              <a:rPr lang="ru-RU" baseline="0" dirty="0" smtClean="0"/>
              <a:t> проверить себя: что за чем и в каком возрасте.</a:t>
            </a:r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>
              <a:buNone/>
            </a:pPr>
            <a:r>
              <a:rPr lang="ru-RU" sz="12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Две тетради на печатной основе</a:t>
            </a:r>
          </a:p>
          <a:p>
            <a:pPr marL="742950" indent="-742950" algn="just">
              <a:buFont typeface="+mj-lt"/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Воспитательный план 5-9</a:t>
            </a:r>
            <a:r>
              <a:rPr lang="ru-RU" sz="1200" b="1" baseline="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05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(с единой воспитательной целью</a:t>
            </a:r>
            <a:r>
              <a:rPr lang="ru-RU" sz="1050" baseline="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школы, задачами по развитию личности на 5 лет, </a:t>
            </a:r>
            <a:r>
              <a:rPr lang="ru-RU" sz="105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цветной</a:t>
            </a:r>
            <a:r>
              <a:rPr lang="ru-RU" sz="1050" baseline="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05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маркировкой по годам (что когда развивать), сжатой сеткой мероприятий (не в их количестве дело)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/>
              <a:t>2. </a:t>
            </a:r>
            <a:r>
              <a:rPr lang="ru-RU" sz="12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Картотека данных ребенка (мониторинг личностного роста) </a:t>
            </a:r>
            <a:r>
              <a:rPr lang="ru-RU" sz="1200" b="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Сводная таблица проявлений по выбранной, одной для школы методике!!!!</a:t>
            </a:r>
          </a:p>
          <a:p>
            <a:endParaRPr lang="ru-RU" b="1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Коллективно-творческие дела ребят – это </a:t>
            </a:r>
            <a:r>
              <a:rPr lang="ru-RU" sz="1800" b="1" dirty="0" smtClean="0"/>
              <a:t>их (</a:t>
            </a:r>
            <a:r>
              <a:rPr lang="ru-RU" dirty="0" smtClean="0"/>
              <a:t>а не классного руководителя) замыслы, эскизы, планы, черновики, проекты, самоуправление, оценочные действия). Живите в режиме построения детского черновика.</a:t>
            </a:r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Вовлечение</a:t>
            </a:r>
            <a:r>
              <a:rPr lang="ru-RU" baseline="0" dirty="0" smtClean="0"/>
              <a:t> </a:t>
            </a:r>
            <a:r>
              <a:rPr lang="ru-RU" baseline="0" dirty="0" smtClean="0"/>
              <a:t>– это пассивное присутствие детей, или максимум, что предлагает педагог, это - </a:t>
            </a:r>
            <a:r>
              <a:rPr lang="ru-RU" b="1" baseline="0" dirty="0" smtClean="0"/>
              <a:t>делай, как я.</a:t>
            </a:r>
          </a:p>
          <a:p>
            <a:r>
              <a:rPr lang="ru-RU" b="1" baseline="0" dirty="0" smtClean="0"/>
              <a:t>Включение – это неадаптивная социализация, пусть «побарахтается», построит СВОЙ способ действия</a:t>
            </a:r>
            <a:endParaRPr lang="ru-RU" b="1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26E552-EA2E-4C2E-BFE8-3195E90619DD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EAB5B-527E-4CE3-9583-49C2191068B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i="0" dirty="0" smtClean="0"/>
              <a:t>Мы</a:t>
            </a:r>
            <a:r>
              <a:rPr lang="ru-RU" i="0" baseline="0" dirty="0" smtClean="0"/>
              <a:t> решили предложить вам 12 правил хорошей системы. Хотели больше, но </a:t>
            </a:r>
            <a:r>
              <a:rPr lang="ru-RU" i="0" baseline="0" dirty="0" err="1" smtClean="0"/>
              <a:t>сынтегрировали</a:t>
            </a:r>
            <a:r>
              <a:rPr lang="ru-RU" i="0" baseline="0" dirty="0" smtClean="0"/>
              <a:t> их, т.к. 12- это хорошая символика.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i="0" dirty="0" smtClean="0"/>
              <a:t>12 символизирует пространство и время, а также колесо и </a:t>
            </a:r>
            <a:r>
              <a:rPr lang="ru-RU" i="0" dirty="0" err="1" smtClean="0"/>
              <a:t>круг.</a:t>
            </a:r>
            <a:r>
              <a:rPr lang="ru-RU" dirty="0" err="1" smtClean="0"/>
              <a:t>12</a:t>
            </a:r>
            <a:r>
              <a:rPr lang="ru-RU" dirty="0" smtClean="0"/>
              <a:t> знаков Зодиака, 12 часов дня и ночи, 12 главных олимпийских богов, 12 библейских колен, 12 апостолов, 12 дней Рождества.</a:t>
            </a:r>
            <a:r>
              <a:rPr lang="ru-RU" baseline="0" dirty="0" smtClean="0"/>
              <a:t> </a:t>
            </a:r>
            <a:r>
              <a:rPr lang="ru-RU" dirty="0" smtClean="0"/>
              <a:t> 12</a:t>
            </a:r>
            <a:r>
              <a:rPr lang="ru-RU" baseline="0" dirty="0" smtClean="0"/>
              <a:t> с</a:t>
            </a:r>
            <a:r>
              <a:rPr lang="ru-RU" dirty="0" smtClean="0"/>
              <a:t>читалось </a:t>
            </a:r>
            <a:r>
              <a:rPr lang="ru-RU" dirty="0" err="1" smtClean="0"/>
              <a:t>сверхсовершенным</a:t>
            </a:r>
            <a:r>
              <a:rPr lang="ru-RU" dirty="0" smtClean="0"/>
              <a:t> числом, символом "философского камня", законченности и сакрального круга, который вращает Вселенную.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EAB5B-527E-4CE3-9583-49C2191068B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Драматически развивается дело воспитания, когда «несвободному серому кардиналу» предписано формировать свободную личность,</a:t>
            </a:r>
            <a:r>
              <a:rPr lang="ru-RU" baseline="0" dirty="0" smtClean="0"/>
              <a:t> да ещё посредством ФГОС, который не поддаётся его уму. Картинка карикатурная: это как к сараю прикрепить архитектурную деталь дворца, чтобы данное строение выполняло функцию современной постройки. Поэтому педагог </a:t>
            </a:r>
            <a:r>
              <a:rPr lang="ru-RU" baseline="0" dirty="0" smtClean="0"/>
              <a:t>– нравственный идеал своего воспитанника, он …..по слайду</a:t>
            </a:r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z="9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39-3D7B-4353-9415-1794E4007ABD}" type="slidenum">
              <a:rPr lang="en-US"/>
              <a:pPr/>
              <a:t>11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Каждый компонент </a:t>
            </a:r>
            <a:r>
              <a:rPr lang="ru-RU" dirty="0" err="1" smtClean="0"/>
              <a:t>ООП</a:t>
            </a:r>
            <a:r>
              <a:rPr lang="ru-RU" dirty="0" smtClean="0"/>
              <a:t> должен отражать главные идеи</a:t>
            </a:r>
            <a:r>
              <a:rPr lang="ru-RU" baseline="0" dirty="0" smtClean="0"/>
              <a:t> воспитания школы.</a:t>
            </a:r>
            <a:endParaRPr lang="ru-RU" dirty="0" smtClean="0"/>
          </a:p>
          <a:p>
            <a:r>
              <a:rPr lang="ru-RU" dirty="0" smtClean="0"/>
              <a:t>Плохой пример (пример разброда и шатания): Миссия одна, цель воспитательной работы лицея</a:t>
            </a:r>
            <a:r>
              <a:rPr lang="ru-RU" baseline="0" dirty="0" smtClean="0"/>
              <a:t> </a:t>
            </a:r>
            <a:r>
              <a:rPr lang="ru-RU" dirty="0" smtClean="0"/>
              <a:t>– вторая, цель деятельности МО классных руководителей – третья, цель плана воспитательной</a:t>
            </a:r>
            <a:r>
              <a:rPr lang="ru-RU" baseline="0" dirty="0" smtClean="0"/>
              <a:t> работы класса – четвертая. Должна пронести ключевые базовые ценности, принятые в лицее. Попробуйте сверить эти позиции. </a:t>
            </a:r>
          </a:p>
          <a:p>
            <a:r>
              <a:rPr lang="ru-RU" baseline="0" dirty="0" smtClean="0"/>
              <a:t>Но ведь программы – для разных целевых групп детей, классов, поэтому цели не будут идентичными и переписывать их друг у друга по меньшей мере непрофессионально.</a:t>
            </a:r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724400"/>
            <a:ext cx="7772400" cy="70485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5410200"/>
            <a:ext cx="7772400" cy="6858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091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77000" y="1752600"/>
            <a:ext cx="182880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1752600"/>
            <a:ext cx="53340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5721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6920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349244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2514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2514600"/>
            <a:ext cx="35814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3949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5665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2029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56749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855456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317603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52600"/>
            <a:ext cx="7315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514600"/>
            <a:ext cx="7315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3357562"/>
            <a:ext cx="8501122" cy="1028328"/>
          </a:xfrm>
        </p:spPr>
        <p:txBody>
          <a:bodyPr/>
          <a:lstStyle/>
          <a:p>
            <a:r>
              <a:rPr lang="ru-RU" b="1" dirty="0" smtClean="0">
                <a:latin typeface="Verdana" pitchFamily="34" charset="0"/>
                <a:cs typeface="Calibri" pitchFamily="34" charset="0"/>
              </a:rPr>
              <a:t>Проектируем</a:t>
            </a:r>
            <a:br>
              <a:rPr lang="ru-RU" b="1" dirty="0" smtClean="0">
                <a:latin typeface="Verdana" pitchFamily="34" charset="0"/>
                <a:cs typeface="Calibri" pitchFamily="34" charset="0"/>
              </a:rPr>
            </a:br>
            <a:r>
              <a:rPr lang="ru-RU" b="1" dirty="0" smtClean="0">
                <a:latin typeface="Verdana" pitchFamily="34" charset="0"/>
                <a:cs typeface="Calibri" pitchFamily="34" charset="0"/>
              </a:rPr>
              <a:t>             Программу</a:t>
            </a:r>
            <a:br>
              <a:rPr lang="ru-RU" b="1" dirty="0" smtClean="0">
                <a:latin typeface="Verdana" pitchFamily="34" charset="0"/>
                <a:cs typeface="Calibri" pitchFamily="34" charset="0"/>
              </a:rPr>
            </a:br>
            <a:r>
              <a:rPr lang="ru-RU" b="1" dirty="0" smtClean="0">
                <a:latin typeface="Verdana" pitchFamily="34" charset="0"/>
                <a:cs typeface="Calibri" pitchFamily="34" charset="0"/>
              </a:rPr>
              <a:t> воспитания  и социализации</a:t>
            </a:r>
            <a:endParaRPr lang="en-US" b="1" dirty="0">
              <a:latin typeface="Verdana" pitchFamily="34" charset="0"/>
              <a:cs typeface="Calibri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 rot="21395530">
            <a:off x="870595" y="5092831"/>
            <a:ext cx="7929586" cy="685800"/>
          </a:xfrm>
          <a:scene3d>
            <a:camera prst="perspectiveContrastingRightFacing"/>
            <a:lightRig rig="threePt" dir="t"/>
          </a:scene3d>
        </p:spPr>
        <p:txBody>
          <a:bodyPr/>
          <a:lstStyle/>
          <a:p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ПЕРЕГОВОРНАЯ</a:t>
            </a: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ПЛОЩАДКА </a:t>
            </a: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ru-RU" sz="3600" dirty="0" smtClean="0">
              <a:solidFill>
                <a:schemeClr val="accent5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en-US" sz="3600" dirty="0">
              <a:solidFill>
                <a:schemeClr val="accent5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2" name="Picture 4" descr="C:\Users\Олег\Desktop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-31815"/>
            <a:ext cx="6156176" cy="3615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214282" y="142852"/>
            <a:ext cx="3143272" cy="928670"/>
          </a:xfrm>
          <a:prstGeom prst="roundRec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/>
              <a:t>МБОУ «Лицей № 2»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19 ноября 2012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214290"/>
            <a:ext cx="7215238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3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071546"/>
            <a:ext cx="6858048" cy="4714908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Отказ от «простецкой педагогики»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Успеваемость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Мероприятия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Дисциплина </a:t>
            </a:r>
          </a:p>
          <a:p>
            <a:pPr algn="just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Переход к системе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Воспитательная система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Система воспитательной работы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Система воспитательных взаимодействий</a:t>
            </a:r>
          </a:p>
          <a:p>
            <a:pPr algn="just">
              <a:buFont typeface="Wingdings" pitchFamily="2" charset="2"/>
              <a:buChar char="ü"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Font typeface="Wingdings" pitchFamily="2" charset="2"/>
              <a:buChar char="ü"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786610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4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Единство целей и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интегративность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программ</a:t>
            </a:r>
          </a:p>
          <a:p>
            <a:pPr algn="just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214546" y="2794000"/>
          <a:ext cx="650085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 bwMode="auto">
          <a:xfrm>
            <a:off x="1928794" y="4357694"/>
            <a:ext cx="7000924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76200"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Прямоугольник 14"/>
          <p:cNvSpPr/>
          <p:nvPr/>
        </p:nvSpPr>
        <p:spPr bwMode="auto">
          <a:xfrm>
            <a:off x="2071670" y="3143248"/>
            <a:ext cx="3643338" cy="428628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solidFill>
              <a:srgbClr val="FFC000"/>
            </a:solidFill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Цель - стержень</a:t>
            </a:r>
          </a:p>
        </p:txBody>
      </p:sp>
      <p:cxnSp>
        <p:nvCxnSpPr>
          <p:cNvPr id="17" name="Соединительная линия уступом 16"/>
          <p:cNvCxnSpPr/>
          <p:nvPr/>
        </p:nvCxnSpPr>
        <p:spPr bwMode="auto">
          <a:xfrm rot="5400000">
            <a:off x="1929588" y="3928272"/>
            <a:ext cx="714380" cy="1588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76200">
            <a:solidFill>
              <a:schemeClr val="tx1"/>
            </a:solidFill>
            <a:tailEnd type="arrow"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786610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5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071546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Единое и избыточное развивающее пространство</a:t>
            </a: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285984" y="257174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786610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6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Всё – под возраст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Восхождение</a:t>
            </a:r>
          </a:p>
          <a:p>
            <a:pPr algn="just">
              <a:buFont typeface="Wingdings" pitchFamily="2" charset="2"/>
              <a:buChar char="ü"/>
            </a:pPr>
            <a:r>
              <a:rPr lang="ru-RU" sz="4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себе</a:t>
            </a:r>
          </a:p>
          <a:p>
            <a:pPr algn="just">
              <a:buFont typeface="Wingdings" pitchFamily="2" charset="2"/>
              <a:buChar char="ü"/>
            </a:pPr>
            <a:r>
              <a:rPr lang="ru-RU" sz="4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ценностям</a:t>
            </a:r>
          </a:p>
          <a:p>
            <a:pPr algn="just">
              <a:buFont typeface="Wingdings" pitchFamily="2" charset="2"/>
              <a:buChar char="ü"/>
            </a:pPr>
            <a:r>
              <a:rPr lang="ru-RU" sz="4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другому</a:t>
            </a:r>
          </a:p>
          <a:p>
            <a:pPr algn="just">
              <a:buFont typeface="Wingdings" pitchFamily="2" charset="2"/>
              <a:buChar char="ü"/>
            </a:pPr>
            <a:r>
              <a:rPr lang="ru-RU" sz="4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 культуре</a:t>
            </a:r>
          </a:p>
          <a:p>
            <a:pPr algn="just">
              <a:buFont typeface="Wingdings" pitchFamily="2" charset="2"/>
              <a:buChar char="ü"/>
            </a:pPr>
            <a:endParaRPr lang="ru-RU" sz="4400" b="1" dirty="0" smtClean="0">
              <a:solidFill>
                <a:srgbClr val="0070C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786610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7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14480" y="1285860"/>
            <a:ext cx="7143800" cy="5072098"/>
          </a:xfrm>
        </p:spPr>
        <p:txBody>
          <a:bodyPr/>
          <a:lstStyle/>
          <a:p>
            <a:pPr algn="just"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Оптимизация планов и бумаг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Две тетради на печатной основе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Воспитательный план </a:t>
            </a:r>
            <a:r>
              <a:rPr lang="ru-RU" sz="2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ru-RU" sz="1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5-9, 10-11)</a:t>
            </a:r>
            <a:endParaRPr lang="ru-RU" b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742950" indent="-74295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Картотека данных ребенка (мониторинг личностного роста</a:t>
            </a:r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marL="742950" indent="-74295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Портфолио личностного роста</a:t>
            </a:r>
            <a:endParaRPr lang="ru-RU" b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sz="36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786610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8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Разумного баланса 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ежду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укладом (традиции, календарь событий) и постоянными нововведениями для успешной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социализации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Между всеми  направлениями  детской деятельности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786610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9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 страшиться передавать инициативу детям. Пробы и ошибки – основа детства (Б.Д. Эльконин)</a:t>
            </a: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929486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10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Вовлеченность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None/>
            </a:pPr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=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Включенность </a:t>
            </a: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 rot="5400000" flipH="1" flipV="1">
            <a:off x="5179223" y="3178967"/>
            <a:ext cx="714380" cy="64294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38100">
            <a:solidFill>
              <a:schemeClr val="tx1"/>
            </a:solidFill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929486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11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Вывести детей</a:t>
            </a:r>
          </a:p>
          <a:p>
            <a:pPr algn="just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из состояния комфорта</a:t>
            </a:r>
          </a:p>
          <a:p>
            <a:pPr algn="just">
              <a:buNone/>
            </a:pPr>
            <a:endParaRPr lang="ru-RU" sz="44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Столкнуть позиции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Научить выдавать идеи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6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Преобразовывать всё вокруг</a:t>
            </a:r>
          </a:p>
          <a:p>
            <a:pPr algn="ctr">
              <a:buNone/>
            </a:pPr>
            <a:endParaRPr lang="ru-RU" sz="2000" b="1" dirty="0" smtClean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Стратегические игры, </a:t>
            </a:r>
            <a:r>
              <a:rPr lang="ru-RU" sz="2000" b="1" dirty="0" err="1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квесты</a:t>
            </a:r>
            <a:r>
              <a:rPr lang="ru-RU" sz="2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проекты будущего</a:t>
            </a: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929486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12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Исключить «</a:t>
            </a:r>
            <a:r>
              <a:rPr lang="ru-RU" sz="4400" b="1" dirty="0" err="1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симулякры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</a:p>
          <a:p>
            <a:pPr>
              <a:buNone/>
            </a:pPr>
            <a:endParaRPr lang="ru-RU" sz="44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 беседы и показы,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имитации,</a:t>
            </a:r>
          </a:p>
          <a:p>
            <a:pPr algn="ctr">
              <a:buNone/>
            </a:pPr>
            <a:r>
              <a:rPr lang="ru-RU" sz="4400" b="1" u="sng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 ДЕЛА!</a:t>
            </a: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85794"/>
            <a:ext cx="7086600" cy="7921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Цель переговоров</a:t>
            </a:r>
            <a:endParaRPr lang="en-US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357158" y="1714488"/>
            <a:ext cx="8429684" cy="4176464"/>
          </a:xfrm>
          <a:prstGeom prst="roundRect">
            <a:avLst>
              <a:gd name="adj" fmla="val 589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1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. Согласовать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позиции и действия </a:t>
            </a:r>
            <a:r>
              <a:rPr lang="ru-RU" b="1" u="sng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всех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педагогов </a:t>
            </a:r>
          </a:p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для создания будущего «работающего»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документа </a:t>
            </a:r>
          </a:p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лицея </a:t>
            </a:r>
            <a:r>
              <a:rPr lang="ru-RU" b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charset="0"/>
              </a:rPr>
              <a:t>Программа воспитания и социализации»</a:t>
            </a:r>
          </a:p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и успешной его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реализации</a:t>
            </a:r>
          </a:p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charset="0"/>
            </a:endParaRPr>
          </a:p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70C0"/>
                </a:solidFill>
                <a:latin typeface="Arial" charset="0"/>
              </a:rPr>
              <a:t>2. </a:t>
            </a:r>
            <a:r>
              <a:rPr lang="ru-RU" b="1" u="sng" dirty="0" smtClean="0">
                <a:solidFill>
                  <a:srgbClr val="0070C0"/>
                </a:solidFill>
                <a:latin typeface="Arial" charset="0"/>
              </a:rPr>
              <a:t>Спроектировать </a:t>
            </a:r>
            <a:r>
              <a:rPr lang="ru-RU" b="1" u="sng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</a:rPr>
              <a:t>единое пространство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Arial" charset="0"/>
              </a:rPr>
              <a:t>лицея</a:t>
            </a:r>
          </a:p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70C0"/>
                </a:solidFill>
                <a:latin typeface="Arial" charset="0"/>
              </a:rPr>
              <a:t>д</a:t>
            </a:r>
            <a:r>
              <a:rPr lang="ru-RU" b="1" dirty="0" smtClean="0">
                <a:solidFill>
                  <a:srgbClr val="0070C0"/>
                </a:solidFill>
                <a:latin typeface="Arial" charset="0"/>
              </a:rPr>
              <a:t>ля воспитания л</a:t>
            </a: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</a:rPr>
              <a:t>ичности подростка </a:t>
            </a:r>
          </a:p>
          <a:p>
            <a:pPr marL="0" marR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7315200" cy="715963"/>
          </a:xfrm>
        </p:spPr>
        <p:txBody>
          <a:bodyPr/>
          <a:lstStyle/>
          <a:p>
            <a:r>
              <a:rPr lang="ru-RU" dirty="0" smtClean="0"/>
              <a:t>Регламент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572560" cy="42672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Блок актуализации: </a:t>
            </a:r>
          </a:p>
          <a:p>
            <a:pPr>
              <a:buNone/>
            </a:pPr>
            <a:r>
              <a:rPr lang="ru-RU" sz="2400" dirty="0" smtClean="0"/>
              <a:t>Установки ФГОС на воспитание и социализацию-                             Кулешова Ю.М.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Проблемный блок: </a:t>
            </a:r>
          </a:p>
          <a:p>
            <a:pPr>
              <a:buNone/>
            </a:pPr>
            <a:r>
              <a:rPr lang="ru-RU" sz="2400" dirty="0" smtClean="0"/>
              <a:t>Вопросы возраста для успешного воспитания и социализации-   Бельман Г.С.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Проектный практикум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Рефлексивный блок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28596" y="-428652"/>
          <a:ext cx="9072626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357166"/>
            <a:ext cx="6786610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Вызов времени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285860"/>
            <a:ext cx="6858048" cy="5072098"/>
          </a:xfrm>
        </p:spPr>
        <p:txBody>
          <a:bodyPr/>
          <a:lstStyle/>
          <a:p>
            <a:pPr algn="just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Национальный воспитательный идеал как высшая цель </a:t>
            </a:r>
          </a:p>
          <a:p>
            <a:pPr algn="just">
              <a:buNone/>
            </a:pPr>
            <a:r>
              <a:rPr lang="ru-RU" sz="2800" b="1" dirty="0" smtClean="0"/>
              <a:t>Это высоконравственный, творческий, компетентный гражданин России, принимающий судьбу Отечества как свою личную, осознающий ответственность за настоящее и будущее своей страны, укоренённый в духовных и культурных традициях многонационального народа Российской Федерации.</a:t>
            </a: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14356"/>
            <a:ext cx="7315200" cy="7159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34" charset="0"/>
              </a:rPr>
              <a:t>Наши достоинства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86808" cy="3857652"/>
          </a:xfrm>
        </p:spPr>
        <p:txBody>
          <a:bodyPr/>
          <a:lstStyle/>
          <a:p>
            <a:r>
              <a:rPr lang="ru-RU" sz="2800" dirty="0" smtClean="0"/>
              <a:t>Детское самоуправление</a:t>
            </a:r>
          </a:p>
          <a:p>
            <a:r>
              <a:rPr lang="ru-RU" sz="2800" dirty="0" smtClean="0"/>
              <a:t>Наши традиции</a:t>
            </a:r>
          </a:p>
          <a:p>
            <a:r>
              <a:rPr lang="ru-RU" sz="2800" dirty="0" smtClean="0"/>
              <a:t>Включенность лицеистов в мероприятия</a:t>
            </a:r>
          </a:p>
          <a:p>
            <a:r>
              <a:rPr lang="ru-RU" sz="2800" dirty="0" smtClean="0"/>
              <a:t>Реализация программы «Здоровье»</a:t>
            </a:r>
          </a:p>
          <a:p>
            <a:r>
              <a:rPr lang="ru-RU" sz="2800" dirty="0" smtClean="0"/>
              <a:t>Инновационные разработки в области воспитания</a:t>
            </a:r>
          </a:p>
          <a:p>
            <a:r>
              <a:rPr lang="ru-RU" sz="2800" dirty="0" smtClean="0"/>
              <a:t>Публичная отчетность, сайт, отражающий  информацию о воспитании обучающихся для родителей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14356"/>
            <a:ext cx="7315200" cy="7159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libri" pitchFamily="34" charset="0"/>
              </a:rPr>
              <a:t>Наши проблемы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86808" cy="4267200"/>
          </a:xfrm>
        </p:spPr>
        <p:txBody>
          <a:bodyPr/>
          <a:lstStyle/>
          <a:p>
            <a:pPr algn="just"/>
            <a:r>
              <a:rPr lang="ru-RU" sz="2400" dirty="0" smtClean="0"/>
              <a:t>Перспективной программы воспитания нет</a:t>
            </a:r>
          </a:p>
          <a:p>
            <a:pPr algn="just"/>
            <a:r>
              <a:rPr lang="ru-RU" sz="2400" dirty="0" smtClean="0"/>
              <a:t>Не всем потребностям обучающихся  в площадках развития соответствуем</a:t>
            </a:r>
          </a:p>
          <a:p>
            <a:pPr algn="just"/>
            <a:r>
              <a:rPr lang="ru-RU" sz="2400" dirty="0" smtClean="0"/>
              <a:t>Социально-образовательные практики недостаточны</a:t>
            </a:r>
          </a:p>
          <a:p>
            <a:pPr algn="just"/>
            <a:r>
              <a:rPr lang="ru-RU" sz="2400" dirty="0" err="1" smtClean="0"/>
              <a:t>Соцпартнерство</a:t>
            </a:r>
            <a:r>
              <a:rPr lang="ru-RU" sz="2400" dirty="0" smtClean="0"/>
              <a:t> в зачаточном состоянии</a:t>
            </a:r>
          </a:p>
          <a:p>
            <a:pPr algn="just"/>
            <a:r>
              <a:rPr lang="ru-RU" sz="2400" dirty="0" smtClean="0"/>
              <a:t>Качество психолого-педагогического сопровождения </a:t>
            </a:r>
            <a:r>
              <a:rPr lang="ru-RU" sz="2400" dirty="0" err="1" smtClean="0"/>
              <a:t>воспитанииков</a:t>
            </a:r>
            <a:r>
              <a:rPr lang="ru-RU" sz="2400" dirty="0" smtClean="0"/>
              <a:t> недостаточное</a:t>
            </a:r>
          </a:p>
          <a:p>
            <a:pPr algn="just"/>
            <a:r>
              <a:rPr lang="ru-RU" sz="2400" dirty="0" smtClean="0"/>
              <a:t>Современные воспитательные технологии использует малая доля классных  руководителей</a:t>
            </a:r>
          </a:p>
          <a:p>
            <a:r>
              <a:rPr lang="ru-RU" sz="2400" dirty="0" smtClean="0"/>
              <a:t>Воспитательный процесс слабо управляем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214290"/>
            <a:ext cx="7215238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1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071546"/>
            <a:ext cx="6858048" cy="4714908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Работа над собой</a:t>
            </a:r>
          </a:p>
          <a:p>
            <a:pPr algn="just">
              <a:buNone/>
            </a:pPr>
            <a:endParaRPr lang="ru-RU" sz="2800" b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Личность воспитателя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Альтруист, поцелованный Богом…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Восторг вызывающий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Философ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позиции «не навреди»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Ответственный за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Многомерное мышление (за идеей видеть всю систему)</a:t>
            </a: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214290"/>
            <a:ext cx="7215238" cy="715963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algn="ctr" rotWithShape="0">
                    <a:schemeClr val="hlink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Правило умной системы № 2</a:t>
            </a:r>
            <a:endParaRPr 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00232" y="1071546"/>
            <a:ext cx="6858048" cy="5286412"/>
          </a:xfrm>
        </p:spPr>
        <p:txBody>
          <a:bodyPr/>
          <a:lstStyle/>
          <a:p>
            <a:pPr algn="just">
              <a:buNone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Отношение к ценностям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u="sng" dirty="0" smtClean="0">
                <a:solidFill>
                  <a:srgbClr val="002060"/>
                </a:solidFill>
              </a:rPr>
              <a:t>патриотизм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социальная солидарность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гражданственность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семья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u="sng" dirty="0" smtClean="0">
                <a:solidFill>
                  <a:srgbClr val="002060"/>
                </a:solidFill>
              </a:rPr>
              <a:t>труд и творчество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u="sng" dirty="0" smtClean="0">
                <a:solidFill>
                  <a:srgbClr val="002060"/>
                </a:solidFill>
              </a:rPr>
              <a:t>наука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традиционные российские религии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искусство и литература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природа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человечество</a:t>
            </a:r>
            <a:endParaRPr lang="ru-RU" sz="5400" b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sz="2800" b="1" dirty="0" smtClean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5429256" y="5715016"/>
            <a:ext cx="3286148" cy="785818"/>
          </a:xfrm>
          <a:prstGeom prst="roundRect">
            <a:avLst/>
          </a:prstGeom>
          <a:ln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5759D"/>
                </a:solidFill>
                <a:effectLst/>
                <a:latin typeface="Arial" charset="0"/>
              </a:rPr>
              <a:t>Найти «своё лицо»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5759D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1">
      <a:dk1>
        <a:srgbClr val="4D4D4D"/>
      </a:dk1>
      <a:lt1>
        <a:srgbClr val="FFFFFF"/>
      </a:lt1>
      <a:dk2>
        <a:srgbClr val="4D4D4D"/>
      </a:dk2>
      <a:lt2>
        <a:srgbClr val="CC0000"/>
      </a:lt2>
      <a:accent1>
        <a:srgbClr val="FF9933"/>
      </a:accent1>
      <a:accent2>
        <a:srgbClr val="009900"/>
      </a:accent2>
      <a:accent3>
        <a:srgbClr val="FFFFFF"/>
      </a:accent3>
      <a:accent4>
        <a:srgbClr val="404040"/>
      </a:accent4>
      <a:accent5>
        <a:srgbClr val="FFCAAD"/>
      </a:accent5>
      <a:accent6>
        <a:srgbClr val="008A00"/>
      </a:accent6>
      <a:hlink>
        <a:srgbClr val="3366FF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2583C0"/>
        </a:lt2>
        <a:accent1>
          <a:srgbClr val="35AEE3"/>
        </a:accent1>
        <a:accent2>
          <a:srgbClr val="FCB13C"/>
        </a:accent2>
        <a:accent3>
          <a:srgbClr val="FFFFFF"/>
        </a:accent3>
        <a:accent4>
          <a:srgbClr val="404040"/>
        </a:accent4>
        <a:accent5>
          <a:srgbClr val="AED3EF"/>
        </a:accent5>
        <a:accent6>
          <a:srgbClr val="E4A035"/>
        </a:accent6>
        <a:hlink>
          <a:srgbClr val="F15F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2583C0"/>
        </a:lt2>
        <a:accent1>
          <a:srgbClr val="2994CC"/>
        </a:accent1>
        <a:accent2>
          <a:srgbClr val="2E9FD7"/>
        </a:accent2>
        <a:accent3>
          <a:srgbClr val="FFFFFF"/>
        </a:accent3>
        <a:accent4>
          <a:srgbClr val="404040"/>
        </a:accent4>
        <a:accent5>
          <a:srgbClr val="ACC8E2"/>
        </a:accent5>
        <a:accent6>
          <a:srgbClr val="2990C3"/>
        </a:accent6>
        <a:hlink>
          <a:srgbClr val="35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F15F23"/>
        </a:lt2>
        <a:accent1>
          <a:srgbClr val="F47D2B"/>
        </a:accent1>
        <a:accent2>
          <a:srgbClr val="F69230"/>
        </a:accent2>
        <a:accent3>
          <a:srgbClr val="FFFFFF"/>
        </a:accent3>
        <a:accent4>
          <a:srgbClr val="404040"/>
        </a:accent4>
        <a:accent5>
          <a:srgbClr val="F8BFAC"/>
        </a:accent5>
        <a:accent6>
          <a:srgbClr val="DF842A"/>
        </a:accent6>
        <a:hlink>
          <a:srgbClr val="FCB13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240</TotalTime>
  <Words>987</Words>
  <Application>Microsoft Office PowerPoint</Application>
  <PresentationFormat>Экран (4:3)</PresentationFormat>
  <Paragraphs>173</Paragraphs>
  <Slides>19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powerpoint-template</vt:lpstr>
      <vt:lpstr>Проектируем              Программу  воспитания  и социализации</vt:lpstr>
      <vt:lpstr>Цель переговоров</vt:lpstr>
      <vt:lpstr>Регламент</vt:lpstr>
      <vt:lpstr>Слайд 4</vt:lpstr>
      <vt:lpstr>Вызов времени</vt:lpstr>
      <vt:lpstr>Наши достоинства</vt:lpstr>
      <vt:lpstr>Наши проблемы</vt:lpstr>
      <vt:lpstr>Правило умной системы № 1</vt:lpstr>
      <vt:lpstr>Правило умной системы № 2</vt:lpstr>
      <vt:lpstr>Правило умной системы № 3</vt:lpstr>
      <vt:lpstr>Правило умной системы № 4</vt:lpstr>
      <vt:lpstr>Правило умной системы № 5</vt:lpstr>
      <vt:lpstr>Правило умной системы № 6</vt:lpstr>
      <vt:lpstr>Правило умной системы № 7</vt:lpstr>
      <vt:lpstr>Правило умной системы № 8</vt:lpstr>
      <vt:lpstr>Правило умной системы № 9</vt:lpstr>
      <vt:lpstr>Правило умной системы № 10</vt:lpstr>
      <vt:lpstr>Правило умной системы № 11</vt:lpstr>
      <vt:lpstr>Правило умной системы №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Олег</dc:creator>
  <cp:lastModifiedBy>metod</cp:lastModifiedBy>
  <cp:revision>60</cp:revision>
  <dcterms:created xsi:type="dcterms:W3CDTF">2012-08-03T06:29:03Z</dcterms:created>
  <dcterms:modified xsi:type="dcterms:W3CDTF">2012-11-19T05:28:40Z</dcterms:modified>
</cp:coreProperties>
</file>