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62" r:id="rId3"/>
    <p:sldId id="256" r:id="rId4"/>
    <p:sldId id="257" r:id="rId5"/>
    <p:sldId id="258" r:id="rId6"/>
    <p:sldId id="260" r:id="rId7"/>
    <p:sldId id="259" r:id="rId8"/>
    <p:sldId id="261" r:id="rId9"/>
    <p:sldId id="264" r:id="rId10"/>
    <p:sldId id="265" r:id="rId11"/>
    <p:sldId id="266" r:id="rId12"/>
    <p:sldId id="267" r:id="rId13"/>
    <p:sldId id="268" r:id="rId14"/>
    <p:sldId id="269" r:id="rId15"/>
    <p:sldId id="278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82" autoAdjust="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7D6BFE-1F49-40DC-B2DF-AA41A3ED9C89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D3B29D-5909-49FE-B48D-024383F3774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7D6BFE-1F49-40DC-B2DF-AA41A3ED9C89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D3B29D-5909-49FE-B48D-024383F377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7D6BFE-1F49-40DC-B2DF-AA41A3ED9C89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D3B29D-5909-49FE-B48D-024383F377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7D6BFE-1F49-40DC-B2DF-AA41A3ED9C89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D3B29D-5909-49FE-B48D-024383F377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7D6BFE-1F49-40DC-B2DF-AA41A3ED9C89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D3B29D-5909-49FE-B48D-024383F3774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7D6BFE-1F49-40DC-B2DF-AA41A3ED9C89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D3B29D-5909-49FE-B48D-024383F377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7D6BFE-1F49-40DC-B2DF-AA41A3ED9C89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D3B29D-5909-49FE-B48D-024383F377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7D6BFE-1F49-40DC-B2DF-AA41A3ED9C89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D3B29D-5909-49FE-B48D-024383F377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7D6BFE-1F49-40DC-B2DF-AA41A3ED9C89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D3B29D-5909-49FE-B48D-024383F3774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7D6BFE-1F49-40DC-B2DF-AA41A3ED9C89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D3B29D-5909-49FE-B48D-024383F377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7D6BFE-1F49-40DC-B2DF-AA41A3ED9C89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D3B29D-5909-49FE-B48D-024383F3774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47D6BFE-1F49-40DC-B2DF-AA41A3ED9C89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3AD3B29D-5909-49FE-B48D-024383F3774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Неделя науки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Кафедра иностранных языков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5357826"/>
            <a:ext cx="4757742" cy="1143000"/>
          </a:xfrm>
        </p:spPr>
        <p:txBody>
          <a:bodyPr/>
          <a:lstStyle/>
          <a:p>
            <a:r>
              <a:rPr lang="en-US" dirty="0" smtClean="0"/>
              <a:t>Green Planet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L:\Фролова А.А\Неделя науки\contest 3Rs-09.12.14\006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428596" y="3286124"/>
            <a:ext cx="4022725" cy="3017044"/>
          </a:xfrm>
          <a:prstGeom prst="rect">
            <a:avLst/>
          </a:prstGeom>
          <a:noFill/>
        </p:spPr>
      </p:pic>
      <p:pic>
        <p:nvPicPr>
          <p:cNvPr id="1028" name="Picture 4" descr="L:\Фролова А.А\Неделя науки\contest 3Rs-09.12.14\036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64075" y="1518841"/>
            <a:ext cx="4022725" cy="3017044"/>
          </a:xfrm>
          <a:prstGeom prst="rect">
            <a:avLst/>
          </a:prstGeom>
          <a:noFill/>
        </p:spPr>
      </p:pic>
      <p:pic>
        <p:nvPicPr>
          <p:cNvPr id="12" name="Рисунок 11" descr="056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28596" y="357142"/>
            <a:ext cx="4000528" cy="257176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Weird Recycling Lab</a:t>
            </a:r>
            <a:endParaRPr lang="ru-RU" dirty="0"/>
          </a:p>
        </p:txBody>
      </p:sp>
      <p:pic>
        <p:nvPicPr>
          <p:cNvPr id="5" name="Содержимое 4" descr="009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428596" y="1214422"/>
            <a:ext cx="3657600" cy="2743200"/>
          </a:xfrm>
        </p:spPr>
      </p:pic>
      <p:pic>
        <p:nvPicPr>
          <p:cNvPr id="6" name="Содержимое 5" descr="012.JPG"/>
          <p:cNvPicPr>
            <a:picLocks noGrp="1" noChangeAspect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>
          <a:xfrm>
            <a:off x="4929190" y="1142984"/>
            <a:ext cx="3657600" cy="2743200"/>
          </a:xfrm>
        </p:spPr>
      </p:pic>
      <p:pic>
        <p:nvPicPr>
          <p:cNvPr id="7" name="Рисунок 6" descr="048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28596" y="4071942"/>
            <a:ext cx="3286148" cy="2464611"/>
          </a:xfrm>
          <a:prstGeom prst="rect">
            <a:avLst/>
          </a:prstGeom>
        </p:spPr>
      </p:pic>
      <p:pic>
        <p:nvPicPr>
          <p:cNvPr id="8" name="Рисунок 7" descr="037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714876" y="3786190"/>
            <a:ext cx="3173043" cy="285126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Eco Picnic</a:t>
            </a:r>
            <a:endParaRPr lang="ru-RU" dirty="0"/>
          </a:p>
        </p:txBody>
      </p:sp>
      <p:pic>
        <p:nvPicPr>
          <p:cNvPr id="6" name="Содержимое 5" descr="014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1142976" y="1285860"/>
            <a:ext cx="3657600" cy="2743200"/>
          </a:xfrm>
        </p:spPr>
      </p:pic>
      <p:pic>
        <p:nvPicPr>
          <p:cNvPr id="7" name="Содержимое 6" descr="050.JPG"/>
          <p:cNvPicPr>
            <a:picLocks noGrp="1" noChangeAspect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>
          <a:xfrm>
            <a:off x="5072066" y="3929066"/>
            <a:ext cx="3657600" cy="2743200"/>
          </a:xfrm>
        </p:spPr>
      </p:pic>
      <p:pic>
        <p:nvPicPr>
          <p:cNvPr id="9" name="Рисунок 8" descr="015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14348" y="4071942"/>
            <a:ext cx="3428992" cy="2571744"/>
          </a:xfrm>
          <a:prstGeom prst="rect">
            <a:avLst/>
          </a:prstGeom>
        </p:spPr>
      </p:pic>
      <p:pic>
        <p:nvPicPr>
          <p:cNvPr id="10" name="Рисунок 9" descr="065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857884" y="500042"/>
            <a:ext cx="2250297" cy="300039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Ecological Museum</a:t>
            </a:r>
            <a:endParaRPr lang="ru-RU" dirty="0"/>
          </a:p>
        </p:txBody>
      </p:sp>
      <p:pic>
        <p:nvPicPr>
          <p:cNvPr id="5" name="Содержимое 4" descr="019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1285852" y="1285860"/>
            <a:ext cx="3657600" cy="2743200"/>
          </a:xfrm>
        </p:spPr>
      </p:pic>
      <p:pic>
        <p:nvPicPr>
          <p:cNvPr id="6" name="Содержимое 5" descr="028.JPG"/>
          <p:cNvPicPr>
            <a:picLocks noGrp="1" noChangeAspect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>
          <a:xfrm>
            <a:off x="5214942" y="1214422"/>
            <a:ext cx="3657600" cy="2743200"/>
          </a:xfrm>
        </p:spPr>
      </p:pic>
      <p:pic>
        <p:nvPicPr>
          <p:cNvPr id="8" name="Рисунок 7" descr="027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786050" y="3786190"/>
            <a:ext cx="3857620" cy="289321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Less Stuff!</a:t>
            </a:r>
            <a:endParaRPr lang="ru-RU" dirty="0"/>
          </a:p>
        </p:txBody>
      </p:sp>
      <p:pic>
        <p:nvPicPr>
          <p:cNvPr id="5" name="Содержимое 4" descr="018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1214414" y="1285860"/>
            <a:ext cx="2279644" cy="2035249"/>
          </a:xfrm>
        </p:spPr>
      </p:pic>
      <p:pic>
        <p:nvPicPr>
          <p:cNvPr id="6" name="Содержимое 5" descr="055.JPG"/>
          <p:cNvPicPr>
            <a:picLocks noGrp="1" noChangeAspect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>
          <a:xfrm>
            <a:off x="5143504" y="1000108"/>
            <a:ext cx="3657600" cy="2743200"/>
          </a:xfrm>
        </p:spPr>
      </p:pic>
      <p:pic>
        <p:nvPicPr>
          <p:cNvPr id="7" name="Рисунок 6" descr="063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28596" y="3857628"/>
            <a:ext cx="3214678" cy="2411009"/>
          </a:xfrm>
          <a:prstGeom prst="rect">
            <a:avLst/>
          </a:prstGeom>
        </p:spPr>
      </p:pic>
      <p:pic>
        <p:nvPicPr>
          <p:cNvPr id="8" name="Рисунок 7" descr="053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286248" y="4000504"/>
            <a:ext cx="3286116" cy="2464587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Награждение </a:t>
            </a:r>
            <a:r>
              <a:rPr lang="ru-RU" smtClean="0"/>
              <a:t>и рефлексия</a:t>
            </a:r>
            <a:endParaRPr lang="ru-RU"/>
          </a:p>
        </p:txBody>
      </p:sp>
      <p:pic>
        <p:nvPicPr>
          <p:cNvPr id="5" name="Содержимое 4" descr="073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1435100" y="2221187"/>
            <a:ext cx="3657600" cy="3269701"/>
          </a:xfrm>
        </p:spPr>
      </p:pic>
      <p:pic>
        <p:nvPicPr>
          <p:cNvPr id="6" name="Содержимое 5" descr="077.JPG"/>
          <p:cNvPicPr>
            <a:picLocks noGrp="1" noChangeAspect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>
          <a:xfrm>
            <a:off x="5286380" y="2643182"/>
            <a:ext cx="3657600" cy="2743200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36713"/>
            <a:ext cx="7772400" cy="5328592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Интегрированный урок</a:t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литература + английский язык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Учителя: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Трубилова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И.В.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Казанцева Е.М.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135088"/>
          </a:xfrm>
        </p:spPr>
        <p:txBody>
          <a:bodyPr/>
          <a:lstStyle/>
          <a:p>
            <a:r>
              <a:rPr lang="ru-RU" dirty="0" smtClean="0"/>
              <a:t>                 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Проблема -что рождает музыку?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9.L2\Desktop\Фото\IMG_20141120_01015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79712" y="1843554"/>
            <a:ext cx="5256584" cy="39424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Работа в группах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9.L2\Desktop\Фото\IMG_20141120_00573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Индивидуальные задания группам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9.L2\Desktop\Фото\IMG_20141120_01155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</p:spPr>
        <p:txBody>
          <a:bodyPr>
            <a:normAutofit/>
          </a:bodyPr>
          <a:lstStyle/>
          <a:p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Интегрированный урок </a:t>
            </a:r>
            <a:b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английский язык + информатика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Учителя: Казанцева Е.М.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Кондратенко Ж.А.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Выполнение заданий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9.L2\Desktop\Фото\IMG_20141120_23202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Работа над проектом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9.L2\Desktop\Фото\IMG_20141120_23112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Создатели урока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9.L2\Desktop\Фото\IMG_20141120_23173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What is your </a:t>
            </a:r>
            <a:r>
              <a:rPr lang="en-US" b="1" i="1" dirty="0" err="1" smtClean="0">
                <a:latin typeface="Times New Roman" pitchFamily="18" charset="0"/>
                <a:cs typeface="Times New Roman" pitchFamily="18" charset="0"/>
              </a:rPr>
              <a:t>favourite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 TV channel?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9.L2\Desktop\Открытый урок 03.12.14\IMG_287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11760" y="1556792"/>
            <a:ext cx="4464496" cy="4464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Warming - up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9.L2\Desktop\Открытый урок 03.12.14\IMG_287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11760" y="1916832"/>
            <a:ext cx="4608512" cy="4608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Работа с Интернет - сервисами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9.L2\Desktop\Открытый урок 03.12.14\IMG_287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67744" y="1628800"/>
            <a:ext cx="4608512" cy="4608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Создание собственной программы</a:t>
            </a:r>
            <a:endParaRPr lang="ru-RU" dirty="0"/>
          </a:p>
        </p:txBody>
      </p:sp>
      <p:pic>
        <p:nvPicPr>
          <p:cNvPr id="4098" name="Picture 2" descr="C:\Users\9.L2\Desktop\Открытый урок 03.12.14\IMG_288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95736" y="1484784"/>
            <a:ext cx="4694115" cy="46941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Создание собственной программы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9.L2\Desktop\Открытый урок 03.12.14\IMG_288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67744" y="1772816"/>
            <a:ext cx="4190059" cy="41900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Защита программы</a:t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на английском языке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9.L2\Desktop\Открытый урок 03.12.14\IMG_288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11760" y="1916832"/>
            <a:ext cx="4190059" cy="41900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Игра в 5,6,7,8 классах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“3R’s – Reuse, Reduce, Recycle! Save the Earth!”</a:t>
            </a:r>
          </a:p>
          <a:p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28926" y="2714620"/>
            <a:ext cx="4681538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51</TotalTime>
  <Words>86</Words>
  <Application>Microsoft Office PowerPoint</Application>
  <PresentationFormat>Экран (4:3)</PresentationFormat>
  <Paragraphs>25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Солнцестояние</vt:lpstr>
      <vt:lpstr>Неделя науки</vt:lpstr>
      <vt:lpstr>Интегрированный урок   английский язык + информатика  Учителя: Казанцева Е.М.                        Кондратенко Ж.А.</vt:lpstr>
      <vt:lpstr>What is your favourite TV channel?</vt:lpstr>
      <vt:lpstr>Warming - up</vt:lpstr>
      <vt:lpstr>Работа с Интернет - сервисами</vt:lpstr>
      <vt:lpstr>Создание собственной программы</vt:lpstr>
      <vt:lpstr>Создание собственной программы</vt:lpstr>
      <vt:lpstr> Защита программы  на английском языке</vt:lpstr>
      <vt:lpstr>Игра в 5,6,7,8 классах</vt:lpstr>
      <vt:lpstr>Green Planet</vt:lpstr>
      <vt:lpstr>Weird Recycling Lab</vt:lpstr>
      <vt:lpstr>Eco Picnic</vt:lpstr>
      <vt:lpstr>Ecological Museum</vt:lpstr>
      <vt:lpstr>Use Less Stuff!</vt:lpstr>
      <vt:lpstr>Награждение и рефлексия</vt:lpstr>
      <vt:lpstr>Интегрированный урок  литература + английский язык  Учителя: Трубилова И.В. Казанцева Е.М.</vt:lpstr>
      <vt:lpstr>Проблема -что рождает музыку?</vt:lpstr>
      <vt:lpstr>Работа в группах</vt:lpstr>
      <vt:lpstr>Индивидуальные задания группам</vt:lpstr>
      <vt:lpstr>Выполнение заданий</vt:lpstr>
      <vt:lpstr>Работа над проектом</vt:lpstr>
      <vt:lpstr>Создатели урока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9</dc:creator>
  <cp:lastModifiedBy>Zhanna</cp:lastModifiedBy>
  <cp:revision>8</cp:revision>
  <dcterms:created xsi:type="dcterms:W3CDTF">2014-12-17T03:33:31Z</dcterms:created>
  <dcterms:modified xsi:type="dcterms:W3CDTF">2014-12-24T16:20:11Z</dcterms:modified>
</cp:coreProperties>
</file>