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8206" y="2128367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ИННОВАЦИИ.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ПОИСК.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КРЕАТИВНОСТЬ.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285852" y="6215082"/>
            <a:ext cx="6400800" cy="42385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КАК ЭТО БЫЛО? КАК ЭТО БЫЛО!</a:t>
            </a:r>
            <a:endParaRPr lang="ru-RU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7" name="Подзаголовок 5"/>
          <p:cNvSpPr txBox="1">
            <a:spLocks/>
          </p:cNvSpPr>
          <p:nvPr/>
        </p:nvSpPr>
        <p:spPr>
          <a:xfrm>
            <a:off x="1500166" y="357166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Кафедра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филологии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357166"/>
            <a:ext cx="1968867" cy="26971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4286256"/>
            <a:ext cx="2714644" cy="17749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28992" y="1714488"/>
            <a:ext cx="5524539" cy="41434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2"/>
            <a:ext cx="9144000" cy="2786081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организовать активную площадку для проектов, изобретений, чемпионатов по решению эвристических, открытых,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компетентностных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задач об инновациях, изобретениях, научных открытиях, событиях в науке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0" y="4574953"/>
            <a:ext cx="9144000" cy="1752600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31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через внеурочную деятельность</a:t>
            </a:r>
          </a:p>
          <a:p>
            <a:pPr algn="just">
              <a:buFont typeface="Wingdings" pitchFamily="2" charset="2"/>
              <a:buChar char="Ø"/>
            </a:pPr>
            <a:r>
              <a:rPr lang="ru-RU" sz="31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через обучение старшими младших</a:t>
            </a:r>
          </a:p>
          <a:p>
            <a:pPr algn="just">
              <a:buFont typeface="Wingdings" pitchFamily="2" charset="2"/>
              <a:buChar char="Ø"/>
            </a:pPr>
            <a:r>
              <a:rPr lang="ru-RU" sz="31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через интеграцию наук, предметов</a:t>
            </a:r>
            <a:endParaRPr lang="ru-RU" dirty="0"/>
          </a:p>
        </p:txBody>
      </p:sp>
      <p:pic>
        <p:nvPicPr>
          <p:cNvPr id="5" name="Picture 2" descr="E:\Рисунки\рисунки\Рисунки\Школа\1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04248" y="4725144"/>
            <a:ext cx="2162568" cy="1680149"/>
          </a:xfrm>
          <a:prstGeom prst="rect">
            <a:avLst/>
          </a:prstGeom>
          <a:noFill/>
        </p:spPr>
      </p:pic>
      <p:pic>
        <p:nvPicPr>
          <p:cNvPr id="1026" name="Picture 2" descr="C:\Users\Оксана\Desktop\ФОТОЧКИ\95395946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75" y="2609850"/>
            <a:ext cx="6800850" cy="16383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Лингвистическая лаборатория = </a:t>
            </a:r>
          </a:p>
          <a:p>
            <a:pPr algn="ctr">
              <a:buNone/>
            </a:pP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Метапредметная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игра </a:t>
            </a: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бъект 17"/>
          <p:cNvSpPr>
            <a:spLocks noGrp="1"/>
          </p:cNvSpPr>
          <p:nvPr>
            <p:ph sz="half" idx="2"/>
          </p:nvPr>
        </p:nvSpPr>
        <p:spPr>
          <a:xfrm>
            <a:off x="4644008" y="2780928"/>
            <a:ext cx="4320480" cy="3800775"/>
          </a:xfrm>
        </p:spPr>
        <p:txBody>
          <a:bodyPr>
            <a:noAutofit/>
          </a:bodyPr>
          <a:lstStyle/>
          <a:p>
            <a:pPr algn="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ХИМИЯ</a:t>
            </a:r>
          </a:p>
          <a:p>
            <a:pPr algn="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</a:t>
            </a:r>
          </a:p>
          <a:p>
            <a:pPr algn="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</a:p>
          <a:p>
            <a:pPr algn="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</a:t>
            </a:r>
          </a:p>
          <a:p>
            <a:pPr algn="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АСТРОНОМИЯ</a:t>
            </a:r>
          </a:p>
          <a:p>
            <a:pPr algn="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ЛИНГВИСТИКА</a:t>
            </a:r>
          </a:p>
          <a:p>
            <a:pPr algn="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214290"/>
            <a:ext cx="569797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МЕРОПРИЯТИЕ КАФЕДРЫ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Оксана\Desktop\ФОТОЧКИ\bilim-teknoloji-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58" y="2990141"/>
            <a:ext cx="3382846" cy="35915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«Науки пользуют везде…»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ФОТОЧКИ\1340737841_skxpv2jhpbzm1k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00826" y="2786058"/>
            <a:ext cx="2457467" cy="3071834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2285992"/>
            <a:ext cx="6184900" cy="4241800"/>
          </a:xfrm>
          <a:prstGeom prst="rect">
            <a:avLst/>
          </a:prstGeom>
          <a:ln w="88900" cap="sq" cmpd="thickThin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ФОТОЧКИ\rossiiskaja_nauka_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09679" y="142852"/>
            <a:ext cx="1834353" cy="18343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2357454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Станция «География»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(работа с текстом и географической картой)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643314"/>
            <a:ext cx="3800855" cy="29622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7752" y="3643314"/>
            <a:ext cx="4000474" cy="3000356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Станция «Химия»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мини-проекты «Нам химия жить помогает!?»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F:\ФОТОЧКИ\20141209_1516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3643314"/>
            <a:ext cx="3691468" cy="276860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6248" y="3071810"/>
            <a:ext cx="4595791" cy="34468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Станция «Физика»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(работа с текстами и рисунками, поиск информации, заданной в неявном виде)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2357430"/>
            <a:ext cx="2738961" cy="205422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2571744"/>
            <a:ext cx="4320121" cy="32400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4929198"/>
            <a:ext cx="3143272" cy="129223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Станция «Астрономия»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(работа с текстом, составление кроссворда)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643182"/>
            <a:ext cx="4017440" cy="30130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3857628"/>
            <a:ext cx="3526369" cy="26447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29454" y="1571612"/>
            <a:ext cx="1796155" cy="18399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Станция «История»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(работа с текстами, фактами истории)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4" y="2246197"/>
            <a:ext cx="1957757" cy="28973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28596" y="535782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Станция «Литература»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(сочинение оды Ломоносову)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250298"/>
            <a:ext cx="3857619" cy="28932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77</Words>
  <Application>Microsoft Office PowerPoint</Application>
  <PresentationFormat>Экран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Цель:  организовать активную площадку для проектов, изобретений, чемпионатов по решению эвристических, открытых, компетентностных задач об инновациях, изобретениях, научных открытиях, событиях в науке </vt:lpstr>
      <vt:lpstr>Слайд 3</vt:lpstr>
      <vt:lpstr>«Науки пользуют везде…»</vt:lpstr>
      <vt:lpstr>Станция «География» (работа с текстом и географической картой)</vt:lpstr>
      <vt:lpstr>Станция «Химия» мини-проекты «Нам химия жить помогает!?»</vt:lpstr>
      <vt:lpstr>Станция «Физика» (работа с текстами и рисунками, поиск информации, заданной в неявном виде)</vt:lpstr>
      <vt:lpstr>Станция «Астрономия» (работа с текстом, составление кроссворда)</vt:lpstr>
      <vt:lpstr>Станция «История» (работа с текстами, фактами истории)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Zhanna</dc:creator>
  <cp:lastModifiedBy>Zhanna</cp:lastModifiedBy>
  <cp:revision>43</cp:revision>
  <dcterms:modified xsi:type="dcterms:W3CDTF">2014-12-24T16:21:44Z</dcterms:modified>
</cp:coreProperties>
</file>