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284984"/>
            <a:ext cx="5974680" cy="1008112"/>
          </a:xfrm>
        </p:spPr>
        <p:txBody>
          <a:bodyPr>
            <a:noAutofit/>
          </a:bodyPr>
          <a:lstStyle/>
          <a:p>
            <a:r>
              <a:rPr lang="ru-RU" sz="5400" dirty="0" smtClean="0"/>
              <a:t>Дни науки на кафедре математики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Математические формулы в повседневности</a:t>
            </a:r>
            <a:br>
              <a:rPr lang="ru-RU" dirty="0" smtClean="0"/>
            </a:br>
            <a:r>
              <a:rPr lang="ru-RU" dirty="0" smtClean="0"/>
              <a:t>8-е и 7-е классы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340768"/>
            <a:ext cx="5378209" cy="28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9992" y="2276872"/>
            <a:ext cx="442184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3861048"/>
            <a:ext cx="5871138" cy="281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Мини – проекты «Математика и жизнь» </a:t>
            </a:r>
            <a:br>
              <a:rPr lang="ru-RU" sz="3200" dirty="0" smtClean="0"/>
            </a:br>
            <a:r>
              <a:rPr lang="ru-RU" sz="3200" dirty="0" smtClean="0"/>
              <a:t>6-е классы</a:t>
            </a:r>
            <a:br>
              <a:rPr lang="ru-RU" sz="3200" dirty="0" smtClean="0"/>
            </a:br>
            <a:r>
              <a:rPr lang="ru-RU" sz="3200" dirty="0" smtClean="0"/>
              <a:t>Цель: «вывести» учеников за пределы школьной математики»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5656" y="2204864"/>
            <a:ext cx="6107211" cy="422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получилось: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980728"/>
            <a:ext cx="3508494" cy="274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980728"/>
            <a:ext cx="406440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3768" y="3789040"/>
            <a:ext cx="4385210" cy="253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3\Desktop\20141217_0937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32656"/>
            <a:ext cx="7488832" cy="56166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257850"/>
          </a:xfrm>
        </p:spPr>
        <p:txBody>
          <a:bodyPr/>
          <a:lstStyle/>
          <a:p>
            <a:r>
              <a:rPr lang="ru-RU" dirty="0" smtClean="0"/>
              <a:t>Рефлексия:</a:t>
            </a:r>
            <a:br>
              <a:rPr lang="ru-RU" dirty="0" smtClean="0"/>
            </a:br>
            <a:r>
              <a:rPr lang="ru-RU" dirty="0" smtClean="0"/>
              <a:t>-    «Было сложно искать интересный и понятный материал»</a:t>
            </a:r>
            <a:br>
              <a:rPr lang="ru-RU" dirty="0" smtClean="0"/>
            </a:br>
            <a:r>
              <a:rPr lang="ru-RU" dirty="0" smtClean="0"/>
              <a:t>-    «Математика есть во все и везде»</a:t>
            </a:r>
            <a:br>
              <a:rPr lang="ru-RU" dirty="0" smtClean="0"/>
            </a:br>
            <a:r>
              <a:rPr lang="ru-RU" dirty="0" smtClean="0"/>
              <a:t>-     «Математика и правда царица наук»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Интересная математика</a:t>
            </a:r>
            <a:br>
              <a:rPr lang="ru-RU" dirty="0" smtClean="0"/>
            </a:br>
            <a:r>
              <a:rPr lang="ru-RU" dirty="0" smtClean="0"/>
              <a:t>9Г, 7Б – разновозрастная игра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1916832"/>
            <a:ext cx="7272807" cy="413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21533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«История математических знаков»</a:t>
            </a:r>
            <a:br>
              <a:rPr lang="ru-RU" dirty="0" smtClean="0"/>
            </a:br>
            <a:r>
              <a:rPr lang="ru-RU" dirty="0" err="1" smtClean="0"/>
              <a:t>Сенгазета</a:t>
            </a:r>
            <a:r>
              <a:rPr lang="ru-RU" dirty="0" smtClean="0"/>
              <a:t>, подготовленная учениками 7Г класса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2420888"/>
            <a:ext cx="76485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3096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Игры в рамках разновозрастного сотрудничества</a:t>
            </a:r>
            <a:br>
              <a:rPr lang="ru-RU" dirty="0" smtClean="0"/>
            </a:br>
            <a:r>
              <a:rPr lang="ru-RU" dirty="0" smtClean="0"/>
              <a:t>1. 10-е для 5-го «Своя игра»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772816"/>
            <a:ext cx="4576133" cy="251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1772816"/>
            <a:ext cx="365221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720" y="4077072"/>
            <a:ext cx="459216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2) 5-е для 10-го</a:t>
            </a:r>
            <a:br>
              <a:rPr lang="ru-RU" dirty="0" smtClean="0"/>
            </a:br>
            <a:r>
              <a:rPr lang="ru-RU" dirty="0" smtClean="0"/>
              <a:t>«Путешествие со </a:t>
            </a:r>
            <a:r>
              <a:rPr lang="ru-RU" dirty="0" err="1" smtClean="0"/>
              <a:t>смешариками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4221088"/>
            <a:ext cx="4765247" cy="23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772816"/>
            <a:ext cx="438483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1772816"/>
            <a:ext cx="306494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Рефлексия: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628800"/>
            <a:ext cx="8388424" cy="460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</TotalTime>
  <Words>45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Дни науки на кафедре математики</vt:lpstr>
      <vt:lpstr>Мини – проекты «Математика и жизнь»  6-е классы Цель: «вывести» учеников за пределы школьной математики»  </vt:lpstr>
      <vt:lpstr>Что получилось: </vt:lpstr>
      <vt:lpstr>Рефлексия: -    «Было сложно искать интересный и понятный материал» -    «Математика есть во все и везде» -     «Математика и правда царица наук» </vt:lpstr>
      <vt:lpstr>Интересная математика 9Г, 7Б – разновозрастная игра</vt:lpstr>
      <vt:lpstr>«История математических знаков» Сенгазета, подготовленная учениками 7Г класса </vt:lpstr>
      <vt:lpstr>Игры в рамках разновозрастного сотрудничества 1. 10-е для 5-го «Своя игра»    </vt:lpstr>
      <vt:lpstr>2) 5-е для 10-го «Путешествие со смешариками»</vt:lpstr>
      <vt:lpstr>Рефлексия:</vt:lpstr>
      <vt:lpstr>Математические формулы в повседневности 8-е и 7-е классы</vt:lpstr>
      <vt:lpstr>Спасибо за внимание!!!!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Дни науки на кафедре математики</dc:title>
  <dc:creator>Учитель 23</dc:creator>
  <cp:lastModifiedBy>Zhanna</cp:lastModifiedBy>
  <cp:revision>2</cp:revision>
  <dcterms:created xsi:type="dcterms:W3CDTF">2014-12-17T01:25:52Z</dcterms:created>
  <dcterms:modified xsi:type="dcterms:W3CDTF">2014-12-24T16:17:47Z</dcterms:modified>
</cp:coreProperties>
</file>