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6D77E-49A4-47B5-9072-F248AF976B09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E8B0-8FF8-4393-8C87-4D7DEC72F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491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6D77E-49A4-47B5-9072-F248AF976B09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E8B0-8FF8-4393-8C87-4D7DEC72F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427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6D77E-49A4-47B5-9072-F248AF976B09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E8B0-8FF8-4393-8C87-4D7DEC72F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01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6D77E-49A4-47B5-9072-F248AF976B09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E8B0-8FF8-4393-8C87-4D7DEC72F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528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6D77E-49A4-47B5-9072-F248AF976B09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E8B0-8FF8-4393-8C87-4D7DEC72F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87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6D77E-49A4-47B5-9072-F248AF976B09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E8B0-8FF8-4393-8C87-4D7DEC72F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460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6D77E-49A4-47B5-9072-F248AF976B09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E8B0-8FF8-4393-8C87-4D7DEC72F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940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6D77E-49A4-47B5-9072-F248AF976B09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E8B0-8FF8-4393-8C87-4D7DEC72F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150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6D77E-49A4-47B5-9072-F248AF976B09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E8B0-8FF8-4393-8C87-4D7DEC72F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623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6D77E-49A4-47B5-9072-F248AF976B09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E8B0-8FF8-4393-8C87-4D7DEC72F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259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6D77E-49A4-47B5-9072-F248AF976B09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E8B0-8FF8-4393-8C87-4D7DEC72F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811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6D77E-49A4-47B5-9072-F248AF976B09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FE8B0-8FF8-4393-8C87-4D7DEC72F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266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1840" y="1412776"/>
            <a:ext cx="5326360" cy="1470025"/>
          </a:xfrm>
        </p:spPr>
        <p:txBody>
          <a:bodyPr>
            <a:noAutofit/>
          </a:bodyPr>
          <a:lstStyle/>
          <a:p>
            <a:r>
              <a:rPr lang="ru-RU" sz="7200" dirty="0" smtClean="0"/>
              <a:t>Юридическая консультация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5396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068960"/>
            <a:ext cx="8136904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>Цели</a:t>
            </a:r>
            <a:r>
              <a:rPr lang="ru-RU" b="1" dirty="0"/>
              <a:t>: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Научить детей применять права и </a:t>
            </a:r>
            <a:r>
              <a:rPr lang="ru-RU" dirty="0" smtClean="0"/>
              <a:t>обязанности </a:t>
            </a:r>
            <a:r>
              <a:rPr lang="ru-RU" dirty="0"/>
              <a:t>в повседневной </a:t>
            </a:r>
            <a:r>
              <a:rPr lang="ru-RU" dirty="0" smtClean="0"/>
              <a:t>жизни.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Формировать </a:t>
            </a:r>
            <a:r>
              <a:rPr lang="ru-RU" dirty="0" smtClean="0"/>
              <a:t>уважительное</a:t>
            </a:r>
            <a:br>
              <a:rPr lang="ru-RU" dirty="0" smtClean="0"/>
            </a:br>
            <a:r>
              <a:rPr lang="ru-RU" dirty="0" smtClean="0"/>
              <a:t> отношение друг </a:t>
            </a:r>
            <a:r>
              <a:rPr lang="ru-RU" dirty="0"/>
              <a:t>к другу.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Воспитывать  правовую </a:t>
            </a:r>
            <a:br>
              <a:rPr lang="ru-RU" dirty="0" smtClean="0"/>
            </a:br>
            <a:r>
              <a:rPr lang="ru-RU" dirty="0" smtClean="0"/>
              <a:t> грамотность </a:t>
            </a:r>
            <a:r>
              <a:rPr lang="ru-RU" dirty="0"/>
              <a:t>учащихся.</a:t>
            </a:r>
            <a:br>
              <a:rPr lang="ru-RU" dirty="0"/>
            </a:br>
            <a:r>
              <a:rPr lang="ru-RU" dirty="0" smtClean="0"/>
              <a:t>                         </a:t>
            </a:r>
            <a:r>
              <a:rPr lang="ru-RU" b="1" dirty="0" smtClean="0"/>
              <a:t>Участники</a:t>
            </a:r>
            <a:r>
              <a:rPr lang="ru-RU" b="1" dirty="0"/>
              <a:t>: </a:t>
            </a:r>
            <a:r>
              <a:rPr lang="ru-RU" dirty="0"/>
              <a:t>Команды </a:t>
            </a:r>
            <a:r>
              <a:rPr lang="ru-RU" dirty="0" smtClean="0"/>
              <a:t>               учащихся в количестве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   5 </a:t>
            </a:r>
            <a:r>
              <a:rPr lang="ru-RU" dirty="0"/>
              <a:t>человек (по одному ученику от параллели)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4885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200257"/>
            <a:ext cx="4272475" cy="3204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63147"/>
            <a:ext cx="4459576" cy="3344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79" y="200257"/>
            <a:ext cx="4111237" cy="3083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104" y="3363147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37413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01322"/>
            <a:ext cx="4355976" cy="3266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116" y="3277749"/>
            <a:ext cx="4475990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32" y="3268281"/>
            <a:ext cx="4468025" cy="3351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54" y="117600"/>
            <a:ext cx="4379979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7567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36912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sz="6000" b="1" dirty="0" smtClean="0"/>
              <a:t>Рефлексия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1) Считаете ли вы, что хорошо знаете права и обязанности?</a:t>
            </a:r>
            <a:br>
              <a:rPr lang="ru-RU" dirty="0" smtClean="0"/>
            </a:br>
            <a:r>
              <a:rPr lang="ru-RU" dirty="0" smtClean="0"/>
              <a:t>2) Какая роль вам </a:t>
            </a:r>
            <a:br>
              <a:rPr lang="ru-RU" dirty="0" smtClean="0"/>
            </a:br>
            <a:r>
              <a:rPr lang="ru-RU" dirty="0" smtClean="0"/>
              <a:t>больше понравилась? </a:t>
            </a:r>
            <a:br>
              <a:rPr lang="ru-RU" dirty="0" smtClean="0"/>
            </a:br>
            <a:r>
              <a:rPr lang="ru-RU" dirty="0" smtClean="0"/>
              <a:t>-ученый-правовед</a:t>
            </a:r>
            <a:br>
              <a:rPr lang="ru-RU" dirty="0" smtClean="0"/>
            </a:br>
            <a:r>
              <a:rPr lang="ru-RU" dirty="0" smtClean="0"/>
              <a:t>-ученый-историк</a:t>
            </a:r>
            <a:br>
              <a:rPr lang="ru-RU" dirty="0" smtClean="0"/>
            </a:br>
            <a:r>
              <a:rPr lang="ru-RU" dirty="0" smtClean="0"/>
              <a:t>-консультант-правовед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4345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Monotype Corsiva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5</Words>
  <Application>Microsoft Office PowerPoint</Application>
  <PresentationFormat>Экран (4:3)</PresentationFormat>
  <Paragraphs>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Юридическая консультация</vt:lpstr>
      <vt:lpstr>Цели:  Научить детей применять права и обязанности в повседневной жизни.  Формировать уважительное  отношение друг к другу.  Воспитывать  правовую   грамотность учащихся.                          Участники: Команды                учащихся в количестве                     5 человек (по одному ученику от параллели) </vt:lpstr>
      <vt:lpstr>Презентация PowerPoint</vt:lpstr>
      <vt:lpstr>Презентация PowerPoint</vt:lpstr>
      <vt:lpstr>Рефлексия 1) Считаете ли вы, что хорошо знаете права и обязанности? 2) Какая роль вам  больше понравилась?  -ученый-правовед -ученый-историк -консультант-правовед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Юридическая консультация</dc:title>
  <dc:creator>Admin</dc:creator>
  <cp:lastModifiedBy>Admin</cp:lastModifiedBy>
  <cp:revision>7</cp:revision>
  <dcterms:created xsi:type="dcterms:W3CDTF">2014-12-15T12:15:04Z</dcterms:created>
  <dcterms:modified xsi:type="dcterms:W3CDTF">2014-12-15T14:05:23Z</dcterms:modified>
</cp:coreProperties>
</file>