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8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024BD-1951-4215-AC82-FAD9EAD42BD7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26462-C8A2-4F15-9C8B-ADA4AECC1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6462-C8A2-4F15-9C8B-ADA4AECC1E6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B6AB0-7AE5-464D-9974-F70FB92B57FC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152F9-54E3-4019-9C09-184CF375B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B6AB0-7AE5-464D-9974-F70FB92B57FC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152F9-54E3-4019-9C09-184CF375B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B6AB0-7AE5-464D-9974-F70FB92B57FC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152F9-54E3-4019-9C09-184CF375B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B6AB0-7AE5-464D-9974-F70FB92B57FC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152F9-54E3-4019-9C09-184CF375B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B6AB0-7AE5-464D-9974-F70FB92B57FC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152F9-54E3-4019-9C09-184CF375B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B6AB0-7AE5-464D-9974-F70FB92B57FC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152F9-54E3-4019-9C09-184CF375B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B6AB0-7AE5-464D-9974-F70FB92B57FC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152F9-54E3-4019-9C09-184CF375B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B6AB0-7AE5-464D-9974-F70FB92B57FC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152F9-54E3-4019-9C09-184CF375B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B6AB0-7AE5-464D-9974-F70FB92B57FC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152F9-54E3-4019-9C09-184CF375B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B6AB0-7AE5-464D-9974-F70FB92B57FC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152F9-54E3-4019-9C09-184CF375B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B6AB0-7AE5-464D-9974-F70FB92B57FC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152F9-54E3-4019-9C09-184CF375B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B6AB0-7AE5-464D-9974-F70FB92B57FC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152F9-54E3-4019-9C09-184CF375B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2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7030A0"/>
                </a:solidFill>
                <a:latin typeface="Comic Sans MS" pitchFamily="66" charset="0"/>
              </a:rPr>
              <a:t>Неделя науки – как это было</a:t>
            </a:r>
            <a:endParaRPr lang="ru-RU" sz="60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725144"/>
            <a:ext cx="6400800" cy="1440160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Кафедра естественных дисциплин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18\Desktop\неделя науки\DSC023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65715" y="-133262"/>
            <a:ext cx="9934259" cy="745069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18\Desktop\неделя науки\SAM_067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18\Desktop\неделя науки\SAM_068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18\Desktop\неделя науки\SAM_068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18\Desktop\неделя науки\SAM_068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18\Desktop\неделя науки\SAM_069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18\Desktop\неделя науки\SAM_069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18\Desktop\неделя науки\SAM_06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18\Desktop\неделя науки\SAM_069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18\Desktop\неделя науки\SAM_07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8\Desktop\неделя науки\DSC023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18\Desktop\неделя науки\SAM_07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18\Desktop\неделя науки\Изображение 0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694238" y="-3519488"/>
            <a:ext cx="18532476" cy="138985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18\Desktop\неделя науки\Изображение 0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694238" y="-3519488"/>
            <a:ext cx="18532476" cy="138985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18\Desktop\неделя науки\Изображение 00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188640"/>
            <a:ext cx="8280920" cy="666936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18\Desktop\неделя науки\Изображение 0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694238" y="-3519488"/>
            <a:ext cx="18532476" cy="138985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18\Desktop\неделя науки\Изображение 0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694238" y="-3519488"/>
            <a:ext cx="18532476" cy="138985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18\Desktop\неделя науки\Изображение 0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694238" y="-3519488"/>
            <a:ext cx="18532476" cy="138985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18\Desktop\неделя науки\Изображение 03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694238" y="-3519488"/>
            <a:ext cx="18532476" cy="138985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18\Desktop\неделя науки\Изображение 03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694238" y="-3519488"/>
            <a:ext cx="18532476" cy="138985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18\Desktop\неделя науки\Изображение 0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694238" y="-3519488"/>
            <a:ext cx="18532476" cy="138985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8\Desktop\неделя науки\DSC023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8002"/>
            <a:ext cx="9168003" cy="687600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18\Desktop\неделя науки\Изображение 04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376488" y="-5837238"/>
            <a:ext cx="13898563" cy="185324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18\Desktop\неделя науки\Изображение 06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09120"/>
            <a:ext cx="8229600" cy="1617043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8\Desktop\неделя науки\DSC023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9515534" cy="713665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C:\Users\18\Desktop\неделя науки\DSC02316.JPG"/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468544" cy="70294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18\Desktop\неделя науки\DSC0231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528" cy="70294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18\Desktop\неделя науки\DSC02319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3174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18\Desktop\неделя науки\DSC0232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17341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13</Words>
  <Application>Microsoft Office PowerPoint</Application>
  <PresentationFormat>Экран (4:3)</PresentationFormat>
  <Paragraphs>4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Неделя науки – как это было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Неделя науки – как это было</dc:title>
  <dc:creator>18</dc:creator>
  <cp:lastModifiedBy>Zhanna</cp:lastModifiedBy>
  <cp:revision>19</cp:revision>
  <dcterms:created xsi:type="dcterms:W3CDTF">2014-12-17T02:51:37Z</dcterms:created>
  <dcterms:modified xsi:type="dcterms:W3CDTF">2014-12-24T16:15:31Z</dcterms:modified>
</cp:coreProperties>
</file>