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3" r:id="rId4"/>
    <p:sldId id="260" r:id="rId5"/>
    <p:sldId id="262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email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03F2344-C333-4555-8E54-608A5B8930B6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0431F3D-7ED9-4C73-8681-2CE5780ECB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03F2344-C333-4555-8E54-608A5B8930B6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431F3D-7ED9-4C73-8681-2CE5780ECB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03F2344-C333-4555-8E54-608A5B8930B6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431F3D-7ED9-4C73-8681-2CE5780ECB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03F2344-C333-4555-8E54-608A5B8930B6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431F3D-7ED9-4C73-8681-2CE5780ECB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03F2344-C333-4555-8E54-608A5B8930B6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431F3D-7ED9-4C73-8681-2CE5780ECB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03F2344-C333-4555-8E54-608A5B8930B6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431F3D-7ED9-4C73-8681-2CE5780ECB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03F2344-C333-4555-8E54-608A5B8930B6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431F3D-7ED9-4C73-8681-2CE5780ECB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03F2344-C333-4555-8E54-608A5B8930B6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431F3D-7ED9-4C73-8681-2CE5780ECB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03F2344-C333-4555-8E54-608A5B8930B6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431F3D-7ED9-4C73-8681-2CE5780ECB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803F2344-C333-4555-8E54-608A5B8930B6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431F3D-7ED9-4C73-8681-2CE5780ECB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03F2344-C333-4555-8E54-608A5B8930B6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0431F3D-7ED9-4C73-8681-2CE5780ECB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email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email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803F2344-C333-4555-8E54-608A5B8930B6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0431F3D-7ED9-4C73-8681-2CE5780ECB0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ipe dir="d"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rgbClr val="002060"/>
                </a:solidFill>
              </a:rPr>
              <a:t>Кафедра</a:t>
            </a:r>
            <a:br>
              <a:rPr lang="ru-RU" sz="6000" dirty="0" smtClean="0">
                <a:solidFill>
                  <a:srgbClr val="002060"/>
                </a:solidFill>
              </a:rPr>
            </a:br>
            <a:r>
              <a:rPr lang="ru-RU" sz="6000" dirty="0" smtClean="0">
                <a:solidFill>
                  <a:srgbClr val="002060"/>
                </a:solidFill>
              </a:rPr>
              <a:t>информатики</a:t>
            </a:r>
            <a:endParaRPr lang="ru-RU" sz="60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00694" y="500042"/>
            <a:ext cx="3257528" cy="642918"/>
          </a:xfrm>
        </p:spPr>
        <p:txBody>
          <a:bodyPr/>
          <a:lstStyle/>
          <a:p>
            <a:r>
              <a:rPr lang="ru-RU" dirty="0" smtClean="0"/>
              <a:t>Неделя науки</a:t>
            </a:r>
            <a:endParaRPr lang="ru-RU" dirty="0"/>
          </a:p>
        </p:txBody>
      </p:sp>
      <p:sp>
        <p:nvSpPr>
          <p:cNvPr id="14338" name="AutoShape 2" descr="data:image/jpeg;base64,/9j/4AAQSkZJRgABAQAAAQABAAD/2wCEAAkGBxQTEhQUEhQVFhUVGBwXGBgXGBUXGhgaFRcXGBcYFxgYHCggGBolHBcYITEiJSkrLi4uFx8zODMsNygtLisBCgoKDg0OGhAQGy0kICYtLCwsLC4sLC0sLzAwNy0sLywsLCwsLCwsLCwsLCwsLCwsLCwsLCwsLCwsLCwsLCwsLP/AABEIALcBEwMBIgACEQEDEQH/xAAcAAABBQEBAQAAAAAAAAAAAAAAAgQFBgcDCAH/xABOEAACAAQDAwgDCgwDCAMAAAABAgADBBESITEFBkEHEyJRYXGBoTKRsRQjJEJyc5KywdEIMzRSU2KCorPCw/AVQ0QlVGN0k6PS4RY18f/EABkBAQADAQEAAAAAAAAAAAAAAAABAgMEBf/EAC4RAAICAQMCBQMCBwAAAAAAAAABAhEDBBIhMUEFEzNxwSJRYaHwIzI0gZGx0f/aAAwDAQACEQMRAD8A24QQCCACCCCACCCCACCCCACCCCACCCCACCCCACCCCACCCCACCCCACCCCACCCCACCCK1vZvjKoTKExGfncVipGWDD/wCXlAFlj7aMP3u31mVE7FTvOlSwoXDjIzzJNlNtCPVFQqtsTzrOm/Tb74A9P2j5Hk99qT7n36b9Nvvh/sDbtUk1CtROBxKPxjkZkAggmxHfAHqGCPPO7PKLtObPmI9ViVb2HNSODAcEETtXyr1lOffJcmavc0tvpAkfuwBtMEVDcHf6TtMOElvKmywC6NZhZrgFXGouDqAeyLfACTBAYIAUIIBBABBBBABBBBABBBBABBBHx2sCeoXgBnM2tKXIuB3kD2mEf43I/SJ9JfvjH+UWn5yrDXfoyZajDit8Z+AI/wAzyjPdr0L4sma9tLkZHTLURNMiz1INsSP0qfSX74P8YkfpZf0l++PH8xWBsSwI6yY5upPXFRZ7D/xqn/TS/pCEnbtMNZ0v1x44K9kDG/AeqAs9iHeKlGs+X9KEneekH+olfSjx4F7o+YYkk9gneyi/3mV9IQg74UI1qpP0xHkApHwiAPXjb8bPGtZI+mI5Hf8A2b/v1P8A9RY8j2hVoA9f7K3to6iYJcipkzHIJwo4Y2GpsOHbEj/iC9K+ViRbu49gjzz+D9LvtRj+bIfzaX/7jUq1w05w5LLdThPo3wLmR8bPrvbhaALBO2w0zKSAw/PNxLHcRnN/Zyy1EZrytSSDSM7s7EzLk5KLc3kiDJRn2k8SbRf5NRFD5W2v7k75n9KAKI3H++AhnPh4+p8PYIaTokDIrrD/AGLL98T5S/WENFGZiW2JL6afLX2wA23DS9bOHY/11h3vlKsTCOTxPh88dkz66xJb7yYjuCY/B3B91VWeXMpcW1OM2N+Ful6+yN2jDPwefymr+ZT67RucAJMEBggBQggEEAEEEEAEEEEAEEEEAJeYBqQOGZAhvtGbaTMYcEPsiv8AKOw9ygG2b8bcEfS41jGa1ioOEkX6sovHG5Iwy51jfIw5R94Z619VJRwJasq2woSpSVLU4WIxLmvAxUlqS7YpjsTcNbMKc7kdH0e8CNB/+HTpt3aUhxgPjZkF8Vjc4syc4aVm4k5QW5tCAMXROigElr6Wt1GJljaRRaq+sWQk6spxzV2cm+JzgFiMzg7Tay3BIBJMN5mJ1BlSyEtkSc7YsOLW9rm14b7YpllMqrkSt2Go1sNe6PmytptJJwWXFliKligJGIoLjMjr7srmMk7N1yrQVWxJiZuQP706/LjEUwsbaxZto1kp2CiYXFgcZGHpcb5AX43AAzsdLxA1FPhYiJaJR02TTM7nCuKwzGWfUB1m8JnSrt0Qe7L7AImd3NvPTAooSzsCWYEldASANdAevow7qZYfE8o4xivmkwsMvRx2yGeX/qHFDuVaZII1BHDOOJWJSrKk5LhFsxmc/E/dC22HNwLMdSsp9HyI77DMDTXriFySRSy4+81rDmWuHH3EfvAQm3RPdEWDTPwdpfwqpf8ANlAessf5YsW19uSpU+bzkxVwuVtfPo5aeERX4PUjKuf9VV9QY/zRDVmxJcysqJsws5adMYDMAAzGIGWeQjSCTfIbpFibfa+UlchqzD2L98R2+VY02RROxuxM25tb4yjThpHyVIlrMBGEAKFULb0rm9wONra9Ucd6j73Sr1GZp3rG2RJQpLv1KRtvkgpmp/vgIaToezRmfD2CGk0RgaDeXr4xO7CTpp8tYhpIz8YsGwk6afOJ9aAGPJx/9hUd0z+IsTm+0rIxDcmaf7RqO6Z/EWLLvpLyMR3Ar8H4fC6v5lPrmNyjD+QIfC6v5lf4hjcIASYIDBAChBAIIAIIIIAIIIIAIIIIApnKZNAlSlK3xM1syLEKM7DXWMjrnwixtcn4wA17TG+7Z2HJqcHOgkpfCQbWxWvkcjoNRFK3v2HLpZTOpxKsqbNKuiNcSZeK2Vtch4x0Yc6xLpyceowTyy68EBsKvZtllZrl5juVsOkVUN0RYZ4Qq+cOK3bs55RlS6cIrSxLOLExAw2upsAPUeEUnZ/KLIVQrUuAD9HgIzzORtE5S79UL2xM6fKln2i4jy9ZqtS7UIOv8m2PAruTK3S7sirrZ0uZMaWkmUpLKmM4i0tVXDcZe+E/sw7m8m0oaV+H5ynK9Wtph/OETnJ/TNVTdpzZLqoaZLCMbgFQZpAvY20lnOLJV7MnyrFgHzNj+MAyY5kXKjJbX4k27OrFxBWW78FCk8k05yBJqpL30uk9b2F9SpHnENvZuLUbPRHntJIdsC4GYm+EtcgqLCw8xG07jywJ03FYYFtrkMbWAHxbWTLxitcrdKtVUU0nnVTCrvY3zxsEuTaw/FH1mL9eg5XLMZl5Q+kVZUWByJufZrr/APgjQtn8k6uBiqSt+AVT6rn7IqlXulNE11lglAbKxDZjryWM5ra+SFOLK7POcTOytrIlOyOoZlY4Li4s4swZS2YtfQZX67EOW3NqOK/uuf5Y70W481tWI/Yb74p5sY9ybRAbQaSR7yhUWAN73uTfUsbgWtewvqYYlcovs3cHCUVpjmZMKhEVBckkji17DibZRIvyX82AZxmAHLIyteoZX4dURPKox3Mmya5A5OGlqmPGaB4YUH3xQN4nZVl3cku7sw9EEE3AI4gZD1xqPJjLWVs+qKXwrNexNrkSyRc2+TGT7SALSr5gBhbuzGmWudvvjt0slfuiJcpMsW5cn3nQYiT1EA4m1/vjHPeKYTzN+t+riV6oktg0zc2MOFRfPhlhzt1HviM3iUCaqjMAnjfgvGOnUQlGFdr+CmKSbI2aMz4ewQ0miHs0Znw9ghrNjiNznTrn6osuwU98l/LX60V+nGsWjd1Omh6nQ+prmIYIjkxX/aVR3TP4iRad9E6JiC5NKYjaVQTxWY3rdCIsu+y9ExD6kJ2NOQYfDKv5lfrxtsYryF/ltV8yv142qBIkwQGCAFCCAQQAQQQQAQlpgGpA8RCoiq1+k2emnqESiGyS51fzh6xCg46xFRnVquCCcNhiPcNfOIWoqegSs6WxztiCjQXI7MuyLKNh2uGaTGfcrlRhpqnspWHjOmy5X2xEytpYhmtyRc5KiqBe4BObW8fDSK3tBecmEFi8uapcA2ZcKvlYakXF7dxiZY6V2RBuUtqXPP8A0yPm4Uoi8VOyMiVly2ueiAFyBBuSTa9jHUUVMLc5KRTYFrgC3WSRla/ti3kS7lXkVWuSsbH27U01/c8+ZKxG7BDYE6XIORiz0PKntGXkZqTR/wASWp80wxHtsVQizMIZWOZBNluWINhnbDh9RjjR7PlPfoWz6N2YYgbaZ55xSMW+EWyQ2pt9upe9icsEx3CVFPIAOriY8oDLK4Nx5w2qEFVPL+6Jb5AAh5YZrdYUAdflFIrNnSUYqXCt+aRMJ0vqFK598TXJ9scTagFRcAkNmBa/tialF3aMG7XBs9DUqso+gWOO1ihIuWwZjiAV9UQex1mvMPSsMRsCmgvlnc8ItVHu1LUZEi4APonS/WO2HMnZOBrg+SxhJNy3EuFhL2eCguM7RykbKUHSJyWgAAjnUTEQXYheFzGcsSfY22og6vYKzGZyxDYVVGGRl4WxFlI+N1X6hrHLedwlO7nSUjPnnmqm3fE1NmgLe97932RnnKttoJRTFU5zWWXrwvibyUjxjizyuSxlnSic9zOhsKa3WJxvpqjnj2mMp209ml53ybt0A67RrGzehu+vWyX+mypw+VGX7ck5yyephx/Uvrnpl4x6+FNNexR8Ki37q7RDy8MtGJyBGQv0c7ADrBiE2xMLTQWFjncdWSxKbhphQkjMte9+GHLLx/u0RW1mvPJOWZPdfDlHo6qW7Cm/x8nPgX1OhvM1Ph7BDScIet6R8PYIaT4806xEg698WjZVRzaGYELlbdEZE528r+UVZBmYtWxz0D3ffGmKKc0jLPLbjbH249K61rMygB5TWsb6MmvbnEhvsOiY+7qTL1CDqlP9aXBvpoYvrIKGWkYaHI8mFSYz5Dh8NqvmV/iCNpjFuQ/8tqvmV/iCNpjmOwSYIDBAChBAIIAIIIIAIq21Z8znHCgWucyRFpjiaSXcnAlzmThW58bRMXQM6qpRYnHNTpCxFxrwsLiIys2Uxl3RQzdSKzk8MjbxjXVUDQAd2UfYtuX2JU5rv+iMMqqCuewl0TArYK3MvlbiMQsb3JitbyyainX39nRXtJzyIKjG6YV4WYadcemI878tlTcyBf0p1U/70pF+qYq3fUusrj0Kmd42TKUbKAAL59/pDic/HK0dNq7zCZgwS9FIcOAQ97ZWB9EEE5xWLx9tE73VGTSctxZtn71FLc5KE2xuoL4ApsRlZTlZiLd3VHLaG87zC2BVlqxQ4QSQuCxy01IueuIrZtLjYDrNs7WHfGgjcWTLkGfUMLIRcqAoOJA63GlulY9xiblVXwRJ3Jt9WUfaO0GnzWmvhDNbJRYDCAABck8PbErupt8Us5ZhXFY3zJyPXl3mIGuKmY3NiyE3UdQ8YXS0he/WOuKNOyGuD0LsnlRpHUYyUPh9toslDvJTTvxc5DfQE4T6mtfwjy1TTTKJDoHU6g3HqYaezsi47nS6eaWIE0Kgu0u6gkte2FwwxAWJzA4QpvhFZNpG/wBTtVJVsZaxBNwjsBa2uEG2uV9YgamsepdubmU8yWOkEZcTKLAAkNYrfPyiiUldU073kTEdSSObe4sCdLi3R01VoVTcqEpWbHKMpj6QAYrfsIOIfR8Ilp4/5uv9mUeRtdDSp+EAKosAPDM3MYnyt15MyVLB0Vph73Nh5KfXGh0G9cmoVhKZWYi3RZWtccRkwy6xGPb5VPP1s63BhLH7Fly8b+uOJ4l5m8rHJulRr9dT22NTy8hdFHV/mI3X+rGc7z0wUSFFjixYiO9Bln228Iv3KPNEvZtOpvf3q1jbMo5ztw6PsjPqSRKZHYrMxobC5uuYzJJF8rnLxj2cCShfcZpNSSJXdmo5uXzuIszuchZsIUXt2WDeyIzaU4PPLAWDZ27wsSkkmmppVzgxOzNfPosnxbXzNrX7+qIOYQZgtpbL1LlGurf8NIrp+W2deJ7/ALBDSoEPhqe8ewQzqRHnnYNxrFn2UPez2xWQYs+w26HiPbG2D1I+5z6r0pezJjck/Ce6W49TpHffQ5GG25WVSfkTPrpHTfRsjGviHrMx8O9BHDkPPw6p+YH8RY2uMS5Dfy6p+Y/qLG2xxHcJMEBggBQggEEAEEEEAEEEEAEEEEAF4838oNNUVRp+YlGYolEsVwsQzzprFbXuMsJy1uI9IEXilTOTan+JNnL1AlGA/dB84A84zdg1S+lS1A75MwD14YYPdTZgVPUQQfOPTA3AdfxdUw/YI8w8fJm7dYn+qRh1O7+xgRAHmmXUWPAwsTzbDoDqBoe8cY3jaFOqm1QlHN75UiZ7JZMRk6i2e3pUMhu1JbS/NHW3qjWOHJLomZyy449WjKNkUXOlhiw2tnhxZtewsSOCn1RMSN06nPm8EzsBwnxDZD1xb32DS3HM07SxqV52YwY8CcV2yzyDcTCtoUIlNhlgJdEmIWZmAdlBYm98Vnxa30jPNjy4qcuhpgniy3GPUgdibqlhaolzudxECWGQAqAueQJOZOh4RZNnbiFHJEiVLw2s04no3Ngb3Y9hNhaOO1pXOyME4NNEzLCQowsq5vKLW42Nu3qyiG2RsWpNNLknmi3Tb3/niVxnBZcJsowoDbtjOOS3x8FpYXXPyd9/plXTLLVpiFJ0sqebsVGeIFWIuCym37BjPHe8aLV7j7Tmy1lXpjLU3VFdVsQCBYuoOhPHjEJP5Ntpr/pGbtSZJb2PeHLbbKuKSSRU0NjcajTs8Ye7NYtOlA3OKYmfG5cecPKndKvl+nRVQ7pMxh61BEGwdnzBV06zJbpeavpoy6G/xgOqIopRr3Ky9pFPLHpdGwsMygH/AJxW6CQUlBSRcnO/FmIv7T6ouG/2EuAVVioOG4BsWEsZX7FMMA0oqt5QuCGuCQNM7i9jr7Y9jBgnLHFo8/U51CbVfYq200x08wkEsZ+EjMlRgva3DRh+12RDzEtMAOuBb95RCY0+TRoyzXKKTiD5C17Kw4d5jO9rL8JbuX6iRGtX03+Uv0L6PJubQAZnv+wQzqhD0DM9/wBghpVCPOPQGGKLRsL0R4RV1EWTYx6HqjbB6kfc59X6MvZk7ukfhP7Ez6yQjfN9Y7bui09T+pM9qQw3wmaxr4h6zOfwz+nR25Cz8OqfmP6ixt0YhyFH4dUfMf1Ejb44j0BJggMEAKEEAggAggggAgiC2zvXTyCyY0ecP8sOoIJ0xkmyDv8AVFMff3aRYc1R0sxWNlAnnETllcgC+Y4DWANKq6lZa3YgcBfiY4y64EaiKJX71ma4vhAUAdEkri+MVJAJF9DxAEJTaqW4i/Ux++L7eOTLzFfBoS1QhTVKjUxl1RtjMqGz+Lf776xD7Q2vMsWSdhtp6QIPb4XPcIo+DWP1dDYq18UpsBzIt1a6+UVytpmQGwBb5S/aYz+RtHaSgc3NDcbE5jsuwsfXErQ7w7SMyWjBCGYJ0gp9IgXulzxv4Rtjm49DDLBSY22hLwsedIQrriIGRzB8xEbUbdkJkhM1upASPpWt6rw43l3fn1U8zKZUTE7NMeZmxXRVAlk5Ado4Q9o9iyZA+Ez5CnhfBKsMsum+JuOZjaOtb7UZS0lfllep9qVLMCEst8xZRlfTpZxy3z29Mke5pmDJ+dTC2DIS5mMfFPxZwGXVFvqN7aCUAGqcXYgmzNO1FI84z/lI3vpKyTKlSBNxy5mPE6hVwshVgLsWJuE1A0jlnknPiXT3+K+TfHj2O1/r5sR/81WoCyp8o4b26IX41he5PDsAjc9l7kU8qXLBD84qKrMJkwXKgC9r28hHleQ5AJGotbvvlGwryh10vCDOVy2gKJftOS6RnSTs3ttUawNgqPRmTB4ofasKGymGkweKfcwjNV5TawD8XJdjYKoR7sxNlUWbUkgeMavQTy8qW7KUZ0VipBBUsoJUg6EE28IkqNlpZg0KHxZfvjjtGc0uU7zR72ilns2LoqCSbEZ5CJaIne/8hq/mJv8ADaJBQd4akT5iOmasgYHS4NypsdMm8o50sjIAwz2DWyJiywZ8sOERMDnAbqoWwxWB04GLbI2YRqMjx6/GPfxZscMUYxZ4GaUnNuSGtFK6D34/cYzXbsvDWOOoL9RI2KmlBLEj4wjKd9iP8Sn4QAOhYD5uXHBqsm5V+Tfw+vNlz++BkBmf74CGdUIep8b+/iiGdVHCewR0sf34xYdkuFW7WAy+2IKWP78YndlKrWVwCpIBB740xy2yTMs0N0HH7lj2YbTpY44Hy/6Z+0RCb3TNY+7Dqr1ZBPoy2UdQAYWAGghpva+Zi2pyLJk3Iy0eJ4sSh9iY5CT8OqP+X/qpG4xhnIMfh1R/y/8AUSNzjnOoSYIDBAChBDetrEkoXmsEUcT7ANSewZxk2+/Ks4Z5NGMGHIzGtiN7DojPDrrme4iANH3j3ppqJbz5nSI6Mtc3a3UvDvNh2xk29PKXNq5eCS0ykUnVFDlx0hhL3UroD0db6kRTqra7zSOdWXOZbsrsWBzIyyKkkkHPU2zhFKlK5tgnylzIaW+MhlyCkNfUHUHiPAScJdAGIEqbKuxuofHLzPSKMbEXtwJztxvErsWqlU/Oc7OHOsoRCvOuiKVYTSroDdyOiBwUnO5yg6mfY+9hlvk2M3ZsiM8NrC2RA6zreGyyxew6hfO1hk1x6vVAhq1Rc5NfIIus6SR2zDL/AIuHrESEolh0FDjrRhMHrQmM8AOpvl3EEX4XudD6h2Qh5C6HD0syWUrcXzBvnfLyibMfIXZmg1gI9JcB/WUj22zhrLqC8xQ7BcA6LKq++X1vfIWyyz1OkVSmqpqehNmy1XIiXOdLEEg5Xzhy22anCS7s3FeclyZp14NMUsYWI4pRdpl1XaJuAxsTobnC3cTof1T4Ex2mbRaXKqJyEhpUlipGoeZaVLI7Q0zF+zFIfeOZhAeXTPe98UubLFha9xLdR5QVu2edktTrLCBmR2YTXa/Nq+BQHztd73xH0Vgm0W8u6bPkyvnuo581DhhcY3mMGGlxckEXBGXVBInSBqpHgPttDOlmAFWInBLjGFcZ3N3aXwBvcjLI9cSe29vvUzmmPNKLh96VlxWwgBQXbO+eMsb3N8s7RBqOJFRTnRvC33ZQ2mETDcqMPAHMd564bJWMxZz7mdrkYClsmUkuFUBRmVK2OVtLZQta8gENJBJsQwcgrbEMIByIPRNzpbtiAPKvd8y0R5lOUWaLo1rYtDcWN9CPAx9FOZbEMrB+IfEGA4CzZgRKbRpEkUkmZUiplznZlRDhKhEIJfCQGlixAtcknPSG9BtaiJx1jVM175i5UFQFw3chmJ1FrrbDrAEnuRtqik1izK2ZzfNi8u6Oyl2yxEqDbCL2vxbsjaNn7y0c/wDE1Uh+xZiE+q9xGXHa+wpiqnMgXAJF2xKTqrHnMTFbZnMdph7U8mNBN6SY1BFwUZGUg5gglTcdt4mgayDfSIne78hq/mJv8NozE8mRlZ09bPlfJxj6rj2RGz5daqNL/wAWJRlKstUJqXUixBM5L5jtgQUWsjhs/bVRTm9PPmyuxWIXxT0T4iLCd1ahwTLannqNTImoxHhfXsir1VIVPD2HzgGr6l52Ryp1i2WcsmeOsrzb/STL92Ge1NpipqnnBcAfD0ScVsKIuthfS8VGQpBzBB7Ym6A5j++qLbm1RnHDCMtyXJNyx6X9/FEM6uH0n43f/KIZ1QgaEdL/AL9cStC9ivyhEagiQpNV7x7YkH3dyb8Nmdiv9ZYRvW+cGwPy2Z8l/rLHDels4r3BZeQI/Dqj/l/6iRusYTyAfltR8x/USN2iAJMEBggDFN+d2NsTZxnP7+qk4BTsbS1/VlGzA9ZGInrMU2XtuoktgnAtbWXPTPxxDEI9PiIjeLdmmrUC1EsNb0WHRdfksMx3adkAYvRTtmTwOclpJbqsUsdcmSwteJSo3Vo6oKJU4LgFlEp0sBe56OeZOp1MStfyMJnzFU69k1A/7yFfZFdruSevS+DmZoGmF8J9TgDzgSJqOTWepLSakXIA6cvWy4c2BPs4mIybuLWoze8ypiltVbpBSf18Og6o+tszatJ/l1csD8zG6/8AbJWOlLyg10s4WmK9vizJa38bAN5wBAHYc+UPfqSoB1LIpYX7MGQHjDa8oNm7I3EMD6jcEiNFo+VRsuepZbdqMyeRDRLJv/s6dlPkTF+UiTF9t/KAMlSjBBCzJbE8TYt459V+EKmbKey2XIG9wxJ8L5ZxrQod36jjIQnrD059fRj6eSihmi9LUTE7ZU5XHmCfOAMedGE23TBsMiA5PfYHD29ccALYiSoOZGJenlx8OyNZqeSCoRi9PW2JAB5yXcnCLC7Yj7IiKnk52pLmGasunnnCB6X5utg4UC5zMCDOitkHRABsMmN7Xv3A3AsI7TUN1uHA1/OPYLZ30HnFir92qxJnOT9nTimHNJahgGubn3vFf7L9kQ9cyJNTGk6RLIJKsCGvcgLhbQZA37YEjSUy84S5FgtumNSc7gcMsjE5uvsMVdSqKtpSjHNZAT72OC21ZtB2m/CI8tJb8VMdzl0CmtyBYWGeZjTNgbWpdkpzE0M1Q1nqDLCtzbEArLN2F8KnhxJPGAM+3nqp8ya0x5FRJVbKktpbIiS1sqILjKw1txuYiG2kWwnnjMK4QGcYiuH0fS1UW004RqW9nKY15fuDpSyod5mFSSzX96KtpbjxvlfI3mNy9qSK+S3u2XSGYGwjEJV5gOYPNtcjW2uZB0gQZluxR+6a2UpWQ+Ji0whbJgALTCyrYLZb2tYA2idrOUipWYzSUVZIOGUtltgFwtz6QZlyy0vkIte/tFS7PpJhppMqTOqfeAVGHotYzdNBhW2XEiMZmJ0rBUB6lOvaCdM7wBomzuVRpdhMpF5oEWUFzMVbAWExiA54528If0vKnJZjzssykJyNzMtra4spu1u4ecZXMGYFny4E4iDa2QBOoLeqFNNuRdiR1sMPgcuoQJNp2RvdSVUwJJV5bsCbTAgxEZ2UoxubYjn1RVdwN3aevqKiTUKSBLLqVYqykTFFwR2NxuIacnEhWq8YsRLlO9xbW2Dh8uJnkVe9dN7adj/3JUAdtr8j06Xc0c8TF/RzQAfAgYT6hFNnbNmyZgWbKKN0h1i6kA5i4yPbHpeKfVbgS3q/dJqKgrznOmQWVpJJtcBSuSmwJECDJ5TAXueP2CGdUeOfXoeNrHzHrjTp/JNKYk+6p5vcdIKTY6AkWxW7o5jknAN1rZoOYuUuRitcA47i9h6h1CJsGUSmBiQphp8oe2NDHJJpesY20vLJt3Xmw5k8lgX/AFJPH8VxGnx4mwZju8Phsz5L/WWGe9bdKNV2dyUCXOab7rJxA5c0BbEQdcfZHWv5JJE43mVE/wDYEtfrK0QCmfg/t8Nnjrpz5TJf3xvEVfdHcOl2e7PT86XdcBZ3xZXDaAADMDhFoiAJMEBggBQggEEAEEEEAEN6yhlTRabLSYOp1VvaIcQQBV67k82dN1plQ9csvL8kIHlFfreR6ma/NT50vsbBMHsB840iCAMXreSCqX8VPkzPlB5Z/mHnEDVbg7Skm/udmt8aUyP6grYvKPQ0EAecRt3aNJ6U2qlW4TOcA9UwWiYoeVKvS2Jpc35aD2phjdmF8jnEPXbq0U7OZSyWPXgUN9JbGBJn9Fywt/m0oPakwj91lPtibpuVShmC0xJqfKRXH7pJ8o61vJXQPfAJso/qTCfKYGiBreRz9DVkdkyXf95WHsgQWaRt/Y8whw1KGBuGeWEYEaEF1BBis7b3f2BNmPNaowzHYuzS5zuSzG5NjjGvZERO5Jq5T0Xp2Hy3U+op9sc15LK//gDvmN9iQBH1e6Wy8xI2q6DPKZImOM/khBDWXuQzELJ2jQzV6mmGUw6jhZT7YnJnJRX8Gpj3TH+2XEXWcnu0Zf8Apy460eW3lixeUCSZ5Qdg18yZJWRIepp5ElZazMaTC7WBmOekWuTYZj4sZ7WUMyVfn6SdKtxMt0HrIESMygq6ckmVUSSOOCan71gPOHNHvrWp6FXNNuDNznk94Aq0qcuK+Mr1MOkbaC+vb64cUbjGSzX+VYX6j7YtkzfedMyqJNJUfPU6E+tbRzfa1BMtzuzEB0vInzpP7mawBN8nkvDJ2hPy6MnCD3h2P1VjtyJL8NmnqkHzmS/uhvJ3loZVBUU1NKqFed+kKMBcBfSBBsAOrjEjyHSvf6lvzZaj6Tk/ywBsMEEECAggggAggggAggggAggggBJggMEAKEEEEAEEEEAEEEEAEEEEAEEEEAEEEEAEEEEAEEEEAEEEEAEMq7Y9PO/HSJMz5ctG9ogggCBrOTnZ0z/TBD/w3mS/JWA8og6zkfpWuZc+ol9h5t1HrQN5wQQBCVXI7PW/NVUp+oPLeX6yrP7ItvJrujOoFnGe0svNwC0sswATHqzKuZxdXCCCALrBBBABBBBABBBBABBBBABBBBACTBBBA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 descr="data:image/jpeg;base64,/9j/4AAQSkZJRgABAQAAAQABAAD/2wCEAAkGBxQTEhQUEhQVFhUVGBwXGBgXGBUXGhgaFRcXGBcYFxgYHCggGBolHBcYITEiJSkrLi4uFx8zODMsNygtLisBCgoKDg0OGhAQGy0kICYtLCwsLC4sLC0sLzAwNy0sLywsLCwsLCwsLCwsLCwsLCwsLCwsLCwsLCwsLCwsLCwsLP/AABEIALcBEwMBIgACEQEDEQH/xAAcAAABBQEBAQAAAAAAAAAAAAAAAgQFBgcDCAH/xABOEAACAAQDAwgDCgwDCAMAAAABAgADBBESITEFBkEHEyJRYXGBoTKRsRQjJEJyc5KywdEIMzRSU2KCorPCw/AVQ0QlVGN0k6PS4RY18f/EABkBAQADAQEAAAAAAAAAAAAAAAABAgMEBf/EAC4RAAICAQMCBQMCBwAAAAAAAAABAhEDBBIhMUEFEzNxwSJRYaHwIzI0gZGx0f/aAAwDAQACEQMRAD8A24QQCCACCCCACCCCACCCCACCCCACCCCACCCCACCCCACCCCACCCCACCCCACCCCACCCK1vZvjKoTKExGfncVipGWDD/wCXlAFlj7aMP3u31mVE7FTvOlSwoXDjIzzJNlNtCPVFQqtsTzrOm/Tb74A9P2j5Hk99qT7n36b9Nvvh/sDbtUk1CtROBxKPxjkZkAggmxHfAHqGCPPO7PKLtObPmI9ViVb2HNSODAcEETtXyr1lOffJcmavc0tvpAkfuwBtMEVDcHf6TtMOElvKmywC6NZhZrgFXGouDqAeyLfACTBAYIAUIIBBABBBBABBBBABBBBABBBHx2sCeoXgBnM2tKXIuB3kD2mEf43I/SJ9JfvjH+UWn5yrDXfoyZajDit8Z+AI/wAzyjPdr0L4sma9tLkZHTLURNMiz1INsSP0qfSX74P8YkfpZf0l++PH8xWBsSwI6yY5upPXFRZ7D/xqn/TS/pCEnbtMNZ0v1x44K9kDG/AeqAs9iHeKlGs+X9KEneekH+olfSjx4F7o+YYkk9gneyi/3mV9IQg74UI1qpP0xHkApHwiAPXjb8bPGtZI+mI5Hf8A2b/v1P8A9RY8j2hVoA9f7K3to6iYJcipkzHIJwo4Y2GpsOHbEj/iC9K+ViRbu49gjzz+D9LvtRj+bIfzaX/7jUq1w05w5LLdThPo3wLmR8bPrvbhaALBO2w0zKSAw/PNxLHcRnN/Zyy1EZrytSSDSM7s7EzLk5KLc3kiDJRn2k8SbRf5NRFD5W2v7k75n9KAKI3H++AhnPh4+p8PYIaTokDIrrD/AGLL98T5S/WENFGZiW2JL6afLX2wA23DS9bOHY/11h3vlKsTCOTxPh88dkz66xJb7yYjuCY/B3B91VWeXMpcW1OM2N+Ful6+yN2jDPwefymr+ZT67RucAJMEBggBQggEEAEEEEAEEEEAEEEEAJeYBqQOGZAhvtGbaTMYcEPsiv8AKOw9ygG2b8bcEfS41jGa1ioOEkX6sovHG5Iwy51jfIw5R94Z619VJRwJasq2woSpSVLU4WIxLmvAxUlqS7YpjsTcNbMKc7kdH0e8CNB/+HTpt3aUhxgPjZkF8Vjc4syc4aVm4k5QW5tCAMXROigElr6Wt1GJljaRRaq+sWQk6spxzV2cm+JzgFiMzg7Tay3BIBJMN5mJ1BlSyEtkSc7YsOLW9rm14b7YpllMqrkSt2Go1sNe6PmytptJJwWXFliKligJGIoLjMjr7srmMk7N1yrQVWxJiZuQP706/LjEUwsbaxZto1kp2CiYXFgcZGHpcb5AX43AAzsdLxA1FPhYiJaJR02TTM7nCuKwzGWfUB1m8JnSrt0Qe7L7AImd3NvPTAooSzsCWYEldASANdAevow7qZYfE8o4xivmkwsMvRx2yGeX/qHFDuVaZII1BHDOOJWJSrKk5LhFsxmc/E/dC22HNwLMdSsp9HyI77DMDTXriFySRSy4+81rDmWuHH3EfvAQm3RPdEWDTPwdpfwqpf8ANlAessf5YsW19uSpU+bzkxVwuVtfPo5aeERX4PUjKuf9VV9QY/zRDVmxJcysqJsws5adMYDMAAzGIGWeQjSCTfIbpFibfa+UlchqzD2L98R2+VY02RROxuxM25tb4yjThpHyVIlrMBGEAKFULb0rm9wONra9Ucd6j73Sr1GZp3rG2RJQpLv1KRtvkgpmp/vgIaToezRmfD2CGk0RgaDeXr4xO7CTpp8tYhpIz8YsGwk6afOJ9aAGPJx/9hUd0z+IsTm+0rIxDcmaf7RqO6Z/EWLLvpLyMR3Ar8H4fC6v5lPrmNyjD+QIfC6v5lf4hjcIASYIDBAChBAIIAIIIIAIIIIAIIIIApnKZNAlSlK3xM1syLEKM7DXWMjrnwixtcn4wA17TG+7Z2HJqcHOgkpfCQbWxWvkcjoNRFK3v2HLpZTOpxKsqbNKuiNcSZeK2Vtch4x0Yc6xLpyceowTyy68EBsKvZtllZrl5juVsOkVUN0RYZ4Qq+cOK3bs55RlS6cIrSxLOLExAw2upsAPUeEUnZ/KLIVQrUuAD9HgIzzORtE5S79UL2xM6fKln2i4jy9ZqtS7UIOv8m2PAruTK3S7sirrZ0uZMaWkmUpLKmM4i0tVXDcZe+E/sw7m8m0oaV+H5ynK9Wtph/OETnJ/TNVTdpzZLqoaZLCMbgFQZpAvY20lnOLJV7MnyrFgHzNj+MAyY5kXKjJbX4k27OrFxBWW78FCk8k05yBJqpL30uk9b2F9SpHnENvZuLUbPRHntJIdsC4GYm+EtcgqLCw8xG07jywJ03FYYFtrkMbWAHxbWTLxitcrdKtVUU0nnVTCrvY3zxsEuTaw/FH1mL9eg5XLMZl5Q+kVZUWByJufZrr/APgjQtn8k6uBiqSt+AVT6rn7IqlXulNE11lglAbKxDZjryWM5ra+SFOLK7POcTOytrIlOyOoZlY4Li4s4swZS2YtfQZX67EOW3NqOK/uuf5Y70W481tWI/Yb74p5sY9ybRAbQaSR7yhUWAN73uTfUsbgWtewvqYYlcovs3cHCUVpjmZMKhEVBckkji17DibZRIvyX82AZxmAHLIyteoZX4dURPKox3Mmya5A5OGlqmPGaB4YUH3xQN4nZVl3cku7sw9EEE3AI4gZD1xqPJjLWVs+qKXwrNexNrkSyRc2+TGT7SALSr5gBhbuzGmWudvvjt0slfuiJcpMsW5cn3nQYiT1EA4m1/vjHPeKYTzN+t+riV6oktg0zc2MOFRfPhlhzt1HviM3iUCaqjMAnjfgvGOnUQlGFdr+CmKSbI2aMz4ewQ0miHs0Znw9ghrNjiNznTrn6osuwU98l/LX60V+nGsWjd1Omh6nQ+prmIYIjkxX/aVR3TP4iRad9E6JiC5NKYjaVQTxWY3rdCIsu+y9ExD6kJ2NOQYfDKv5lfrxtsYryF/ltV8yv142qBIkwQGCAFCCAQQAQQQQAQlpgGpA8RCoiq1+k2emnqESiGyS51fzh6xCg46xFRnVquCCcNhiPcNfOIWoqegSs6WxztiCjQXI7MuyLKNh2uGaTGfcrlRhpqnspWHjOmy5X2xEytpYhmtyRc5KiqBe4BObW8fDSK3tBecmEFi8uapcA2ZcKvlYakXF7dxiZY6V2RBuUtqXPP8A0yPm4Uoi8VOyMiVly2ueiAFyBBuSTa9jHUUVMLc5KRTYFrgC3WSRla/ti3kS7lXkVWuSsbH27U01/c8+ZKxG7BDYE6XIORiz0PKntGXkZqTR/wASWp80wxHtsVQizMIZWOZBNluWINhnbDh9RjjR7PlPfoWz6N2YYgbaZ55xSMW+EWyQ2pt9upe9icsEx3CVFPIAOriY8oDLK4Nx5w2qEFVPL+6Jb5AAh5YZrdYUAdflFIrNnSUYqXCt+aRMJ0vqFK598TXJ9scTagFRcAkNmBa/tialF3aMG7XBs9DUqso+gWOO1ihIuWwZjiAV9UQex1mvMPSsMRsCmgvlnc8ItVHu1LUZEi4APonS/WO2HMnZOBrg+SxhJNy3EuFhL2eCguM7RykbKUHSJyWgAAjnUTEQXYheFzGcsSfY22og6vYKzGZyxDYVVGGRl4WxFlI+N1X6hrHLedwlO7nSUjPnnmqm3fE1NmgLe97932RnnKttoJRTFU5zWWXrwvibyUjxjizyuSxlnSic9zOhsKa3WJxvpqjnj2mMp209ml53ybt0A67RrGzehu+vWyX+mypw+VGX7ck5yyephx/Uvrnpl4x6+FNNexR8Ki37q7RDy8MtGJyBGQv0c7ADrBiE2xMLTQWFjncdWSxKbhphQkjMte9+GHLLx/u0RW1mvPJOWZPdfDlHo6qW7Cm/x8nPgX1OhvM1Ph7BDScIet6R8PYIaT4806xEg698WjZVRzaGYELlbdEZE528r+UVZBmYtWxz0D3ffGmKKc0jLPLbjbH249K61rMygB5TWsb6MmvbnEhvsOiY+7qTL1CDqlP9aXBvpoYvrIKGWkYaHI8mFSYz5Dh8NqvmV/iCNpjFuQ/8tqvmV/iCNpjmOwSYIDBAChBAIIAIIIIAIq21Z8znHCgWucyRFpjiaSXcnAlzmThW58bRMXQM6qpRYnHNTpCxFxrwsLiIys2Uxl3RQzdSKzk8MjbxjXVUDQAd2UfYtuX2JU5rv+iMMqqCuewl0TArYK3MvlbiMQsb3JitbyyainX39nRXtJzyIKjG6YV4WYadcemI878tlTcyBf0p1U/70pF+qYq3fUusrj0Kmd42TKUbKAAL59/pDic/HK0dNq7zCZgwS9FIcOAQ97ZWB9EEE5xWLx9tE73VGTSctxZtn71FLc5KE2xuoL4ApsRlZTlZiLd3VHLaG87zC2BVlqxQ4QSQuCxy01IueuIrZtLjYDrNs7WHfGgjcWTLkGfUMLIRcqAoOJA63GlulY9xiblVXwRJ3Jt9WUfaO0GnzWmvhDNbJRYDCAABck8PbErupt8Us5ZhXFY3zJyPXl3mIGuKmY3NiyE3UdQ8YXS0he/WOuKNOyGuD0LsnlRpHUYyUPh9toslDvJTTvxc5DfQE4T6mtfwjy1TTTKJDoHU6g3HqYaezsi47nS6eaWIE0Kgu0u6gkte2FwwxAWJzA4QpvhFZNpG/wBTtVJVsZaxBNwjsBa2uEG2uV9YgamsepdubmU8yWOkEZcTKLAAkNYrfPyiiUldU073kTEdSSObe4sCdLi3R01VoVTcqEpWbHKMpj6QAYrfsIOIfR8Ilp4/5uv9mUeRtdDSp+EAKosAPDM3MYnyt15MyVLB0Vph73Nh5KfXGh0G9cmoVhKZWYi3RZWtccRkwy6xGPb5VPP1s63BhLH7Fly8b+uOJ4l5m8rHJulRr9dT22NTy8hdFHV/mI3X+rGc7z0wUSFFjixYiO9Bln228Iv3KPNEvZtOpvf3q1jbMo5ztw6PsjPqSRKZHYrMxobC5uuYzJJF8rnLxj2cCShfcZpNSSJXdmo5uXzuIszuchZsIUXt2WDeyIzaU4PPLAWDZ27wsSkkmmppVzgxOzNfPosnxbXzNrX7+qIOYQZgtpbL1LlGurf8NIrp+W2deJ7/ALBDSoEPhqe8ewQzqRHnnYNxrFn2UPez2xWQYs+w26HiPbG2D1I+5z6r0pezJjck/Ce6W49TpHffQ5GG25WVSfkTPrpHTfRsjGviHrMx8O9BHDkPPw6p+YH8RY2uMS5Dfy6p+Y/qLG2xxHcJMEBggBQggEEAEEEEAEEEEAEEEEAF4838oNNUVRp+YlGYolEsVwsQzzprFbXuMsJy1uI9IEXilTOTan+JNnL1AlGA/dB84A84zdg1S+lS1A75MwD14YYPdTZgVPUQQfOPTA3AdfxdUw/YI8w8fJm7dYn+qRh1O7+xgRAHmmXUWPAwsTzbDoDqBoe8cY3jaFOqm1QlHN75UiZ7JZMRk6i2e3pUMhu1JbS/NHW3qjWOHJLomZyy449WjKNkUXOlhiw2tnhxZtewsSOCn1RMSN06nPm8EzsBwnxDZD1xb32DS3HM07SxqV52YwY8CcV2yzyDcTCtoUIlNhlgJdEmIWZmAdlBYm98Vnxa30jPNjy4qcuhpgniy3GPUgdibqlhaolzudxECWGQAqAueQJOZOh4RZNnbiFHJEiVLw2s04no3Ngb3Y9hNhaOO1pXOyME4NNEzLCQowsq5vKLW42Nu3qyiG2RsWpNNLknmi3Tb3/niVxnBZcJsowoDbtjOOS3x8FpYXXPyd9/plXTLLVpiFJ0sqebsVGeIFWIuCym37BjPHe8aLV7j7Tmy1lXpjLU3VFdVsQCBYuoOhPHjEJP5Ntpr/pGbtSZJb2PeHLbbKuKSSRU0NjcajTs8Ye7NYtOlA3OKYmfG5cecPKndKvl+nRVQ7pMxh61BEGwdnzBV06zJbpeavpoy6G/xgOqIopRr3Ky9pFPLHpdGwsMygH/AJxW6CQUlBSRcnO/FmIv7T6ouG/2EuAVVioOG4BsWEsZX7FMMA0oqt5QuCGuCQNM7i9jr7Y9jBgnLHFo8/U51CbVfYq200x08wkEsZ+EjMlRgva3DRh+12RDzEtMAOuBb95RCY0+TRoyzXKKTiD5C17Kw4d5jO9rL8JbuX6iRGtX03+Uv0L6PJubQAZnv+wQzqhD0DM9/wBghpVCPOPQGGKLRsL0R4RV1EWTYx6HqjbB6kfc59X6MvZk7ukfhP7Ez6yQjfN9Y7bui09T+pM9qQw3wmaxr4h6zOfwz+nR25Cz8OqfmP6ixt0YhyFH4dUfMf1Ejb44j0BJggMEAKEEAggAggggAgiC2zvXTyCyY0ecP8sOoIJ0xkmyDv8AVFMff3aRYc1R0sxWNlAnnETllcgC+Y4DWANKq6lZa3YgcBfiY4y64EaiKJX71ma4vhAUAdEkri+MVJAJF9DxAEJTaqW4i/Ux++L7eOTLzFfBoS1QhTVKjUxl1RtjMqGz+Lf776xD7Q2vMsWSdhtp6QIPb4XPcIo+DWP1dDYq18UpsBzIt1a6+UVytpmQGwBb5S/aYz+RtHaSgc3NDcbE5jsuwsfXErQ7w7SMyWjBCGYJ0gp9IgXulzxv4Rtjm49DDLBSY22hLwsedIQrriIGRzB8xEbUbdkJkhM1upASPpWt6rw43l3fn1U8zKZUTE7NMeZmxXRVAlk5Ado4Q9o9iyZA+Ez5CnhfBKsMsum+JuOZjaOtb7UZS0lfllep9qVLMCEst8xZRlfTpZxy3z29Mke5pmDJ+dTC2DIS5mMfFPxZwGXVFvqN7aCUAGqcXYgmzNO1FI84z/lI3vpKyTKlSBNxy5mPE6hVwshVgLsWJuE1A0jlnknPiXT3+K+TfHj2O1/r5sR/81WoCyp8o4b26IX41he5PDsAjc9l7kU8qXLBD84qKrMJkwXKgC9r28hHleQ5AJGotbvvlGwryh10vCDOVy2gKJftOS6RnSTs3ttUawNgqPRmTB4ofasKGymGkweKfcwjNV5TawD8XJdjYKoR7sxNlUWbUkgeMavQTy8qW7KUZ0VipBBUsoJUg6EE28IkqNlpZg0KHxZfvjjtGc0uU7zR72ilns2LoqCSbEZ5CJaIne/8hq/mJv8ADaJBQd4akT5iOmasgYHS4NypsdMm8o50sjIAwz2DWyJiywZ8sOERMDnAbqoWwxWB04GLbI2YRqMjx6/GPfxZscMUYxZ4GaUnNuSGtFK6D34/cYzXbsvDWOOoL9RI2KmlBLEj4wjKd9iP8Sn4QAOhYD5uXHBqsm5V+Tfw+vNlz++BkBmf74CGdUIep8b+/iiGdVHCewR0sf34xYdkuFW7WAy+2IKWP78YndlKrWVwCpIBB740xy2yTMs0N0HH7lj2YbTpY44Hy/6Z+0RCb3TNY+7Dqr1ZBPoy2UdQAYWAGghpva+Zi2pyLJk3Iy0eJ4sSh9iY5CT8OqP+X/qpG4xhnIMfh1R/y/8AUSNzjnOoSYIDBAChBDetrEkoXmsEUcT7ANSewZxk2+/Ks4Z5NGMGHIzGtiN7DojPDrrme4iANH3j3ppqJbz5nSI6Mtc3a3UvDvNh2xk29PKXNq5eCS0ykUnVFDlx0hhL3UroD0db6kRTqra7zSOdWXOZbsrsWBzIyyKkkkHPU2zhFKlK5tgnylzIaW+MhlyCkNfUHUHiPAScJdAGIEqbKuxuofHLzPSKMbEXtwJztxvErsWqlU/Oc7OHOsoRCvOuiKVYTSroDdyOiBwUnO5yg6mfY+9hlvk2M3ZsiM8NrC2RA6zreGyyxew6hfO1hk1x6vVAhq1Rc5NfIIus6SR2zDL/AIuHrESEolh0FDjrRhMHrQmM8AOpvl3EEX4XudD6h2Qh5C6HD0syWUrcXzBvnfLyibMfIXZmg1gI9JcB/WUj22zhrLqC8xQ7BcA6LKq++X1vfIWyyz1OkVSmqpqehNmy1XIiXOdLEEg5Xzhy22anCS7s3FeclyZp14NMUsYWI4pRdpl1XaJuAxsTobnC3cTof1T4Ex2mbRaXKqJyEhpUlipGoeZaVLI7Q0zF+zFIfeOZhAeXTPe98UubLFha9xLdR5QVu2edktTrLCBmR2YTXa/Nq+BQHztd73xH0Vgm0W8u6bPkyvnuo581DhhcY3mMGGlxckEXBGXVBInSBqpHgPttDOlmAFWInBLjGFcZ3N3aXwBvcjLI9cSe29vvUzmmPNKLh96VlxWwgBQXbO+eMsb3N8s7RBqOJFRTnRvC33ZQ2mETDcqMPAHMd564bJWMxZz7mdrkYClsmUkuFUBRmVK2OVtLZQta8gENJBJsQwcgrbEMIByIPRNzpbtiAPKvd8y0R5lOUWaLo1rYtDcWN9CPAx9FOZbEMrB+IfEGA4CzZgRKbRpEkUkmZUiplznZlRDhKhEIJfCQGlixAtcknPSG9BtaiJx1jVM175i5UFQFw3chmJ1FrrbDrAEnuRtqik1izK2ZzfNi8u6Oyl2yxEqDbCL2vxbsjaNn7y0c/wDE1Uh+xZiE+q9xGXHa+wpiqnMgXAJF2xKTqrHnMTFbZnMdph7U8mNBN6SY1BFwUZGUg5gglTcdt4mgayDfSIne78hq/mJv8NozE8mRlZ09bPlfJxj6rj2RGz5daqNL/wAWJRlKstUJqXUixBM5L5jtgQUWsjhs/bVRTm9PPmyuxWIXxT0T4iLCd1ahwTLannqNTImoxHhfXsir1VIVPD2HzgGr6l52Ryp1i2WcsmeOsrzb/STL92Ge1NpipqnnBcAfD0ScVsKIuthfS8VGQpBzBB7Ym6A5j++qLbm1RnHDCMtyXJNyx6X9/FEM6uH0n43f/KIZ1QgaEdL/AL9cStC9ivyhEagiQpNV7x7YkH3dyb8Nmdiv9ZYRvW+cGwPy2Z8l/rLHDels4r3BZeQI/Dqj/l/6iRusYTyAfltR8x/USN2iAJMEBggDFN+d2NsTZxnP7+qk4BTsbS1/VlGzA9ZGInrMU2XtuoktgnAtbWXPTPxxDEI9PiIjeLdmmrUC1EsNb0WHRdfksMx3adkAYvRTtmTwOclpJbqsUsdcmSwteJSo3Vo6oKJU4LgFlEp0sBe56OeZOp1MStfyMJnzFU69k1A/7yFfZFdruSevS+DmZoGmF8J9TgDzgSJqOTWepLSakXIA6cvWy4c2BPs4mIybuLWoze8ypiltVbpBSf18Og6o+tszatJ/l1csD8zG6/8AbJWOlLyg10s4WmK9vizJa38bAN5wBAHYc+UPfqSoB1LIpYX7MGQHjDa8oNm7I3EMD6jcEiNFo+VRsuepZbdqMyeRDRLJv/s6dlPkTF+UiTF9t/KAMlSjBBCzJbE8TYt459V+EKmbKey2XIG9wxJ8L5ZxrQod36jjIQnrD059fRj6eSihmi9LUTE7ZU5XHmCfOAMedGE23TBsMiA5PfYHD29ccALYiSoOZGJenlx8OyNZqeSCoRi9PW2JAB5yXcnCLC7Yj7IiKnk52pLmGasunnnCB6X5utg4UC5zMCDOitkHRABsMmN7Xv3A3AsI7TUN1uHA1/OPYLZ30HnFir92qxJnOT9nTimHNJahgGubn3vFf7L9kQ9cyJNTGk6RLIJKsCGvcgLhbQZA37YEjSUy84S5FgtumNSc7gcMsjE5uvsMVdSqKtpSjHNZAT72OC21ZtB2m/CI8tJb8VMdzl0CmtyBYWGeZjTNgbWpdkpzE0M1Q1nqDLCtzbEArLN2F8KnhxJPGAM+3nqp8ya0x5FRJVbKktpbIiS1sqILjKw1txuYiG2kWwnnjMK4QGcYiuH0fS1UW004RqW9nKY15fuDpSyod5mFSSzX96KtpbjxvlfI3mNy9qSK+S3u2XSGYGwjEJV5gOYPNtcjW2uZB0gQZluxR+6a2UpWQ+Ji0whbJgALTCyrYLZb2tYA2idrOUipWYzSUVZIOGUtltgFwtz6QZlyy0vkIte/tFS7PpJhppMqTOqfeAVGHotYzdNBhW2XEiMZmJ0rBUB6lOvaCdM7wBomzuVRpdhMpF5oEWUFzMVbAWExiA54528If0vKnJZjzssykJyNzMtra4spu1u4ecZXMGYFny4E4iDa2QBOoLeqFNNuRdiR1sMPgcuoQJNp2RvdSVUwJJV5bsCbTAgxEZ2UoxubYjn1RVdwN3aevqKiTUKSBLLqVYqykTFFwR2NxuIacnEhWq8YsRLlO9xbW2Dh8uJnkVe9dN7adj/3JUAdtr8j06Xc0c8TF/RzQAfAgYT6hFNnbNmyZgWbKKN0h1i6kA5i4yPbHpeKfVbgS3q/dJqKgrznOmQWVpJJtcBSuSmwJECDJ5TAXueP2CGdUeOfXoeNrHzHrjTp/JNKYk+6p5vcdIKTY6AkWxW7o5jknAN1rZoOYuUuRitcA47i9h6h1CJsGUSmBiQphp8oe2NDHJJpesY20vLJt3Xmw5k8lgX/AFJPH8VxGnx4mwZju8Phsz5L/WWGe9bdKNV2dyUCXOab7rJxA5c0BbEQdcfZHWv5JJE43mVE/wDYEtfrK0QCmfg/t8Nnjrpz5TJf3xvEVfdHcOl2e7PT86XdcBZ3xZXDaAADMDhFoiAJMEBggBQggEEAEEEEAEN6yhlTRabLSYOp1VvaIcQQBV67k82dN1plQ9csvL8kIHlFfreR6ma/NT50vsbBMHsB840iCAMXreSCqX8VPkzPlB5Z/mHnEDVbg7Skm/udmt8aUyP6grYvKPQ0EAecRt3aNJ6U2qlW4TOcA9UwWiYoeVKvS2Jpc35aD2phjdmF8jnEPXbq0U7OZSyWPXgUN9JbGBJn9Fywt/m0oPakwj91lPtibpuVShmC0xJqfKRXH7pJ8o61vJXQPfAJso/qTCfKYGiBreRz9DVkdkyXf95WHsgQWaRt/Y8whw1KGBuGeWEYEaEF1BBis7b3f2BNmPNaowzHYuzS5zuSzG5NjjGvZERO5Jq5T0Xp2Hy3U+op9sc15LK//gDvmN9iQBH1e6Wy8xI2q6DPKZImOM/khBDWXuQzELJ2jQzV6mmGUw6jhZT7YnJnJRX8Gpj3TH+2XEXWcnu0Zf8Apy460eW3lixeUCSZ5Qdg18yZJWRIepp5ElZazMaTC7WBmOekWuTYZj4sZ7WUMyVfn6SdKtxMt0HrIESMygq6ckmVUSSOOCan71gPOHNHvrWp6FXNNuDNznk94Aq0qcuK+Mr1MOkbaC+vb64cUbjGSzX+VYX6j7YtkzfedMyqJNJUfPU6E+tbRzfa1BMtzuzEB0vInzpP7mawBN8nkvDJ2hPy6MnCD3h2P1VjtyJL8NmnqkHzmS/uhvJ3loZVBUU1NKqFed+kKMBcBfSBBsAOrjEjyHSvf6lvzZaj6Tk/ywBsMEEECAggggAggggAggggAggggBJggMEAKEEEEAEEEEAEEEEAEEEEAEEEEAEEEEAEEEEAEEEEAEEEEAEMq7Y9PO/HSJMz5ctG9ogggCBrOTnZ0z/TBD/w3mS/JWA8og6zkfpWuZc+ol9h5t1HrQN5wQQBCVXI7PW/NVUp+oPLeX6yrP7ItvJrujOoFnGe0svNwC0sswATHqzKuZxdXCCCALrBBBABBBBABBBBABBBBABBBBACTBBBA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2" name="Picture 6" descr="http://pcsecrets.ru/wp-content/uploads/2011/08/kak_rabotaet_komputer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388" y="3357562"/>
            <a:ext cx="2544671" cy="1695426"/>
          </a:xfrm>
          <a:prstGeom prst="rect">
            <a:avLst/>
          </a:prstGeom>
          <a:noFill/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5886472" y="5786454"/>
            <a:ext cx="3257528" cy="642918"/>
          </a:xfrm>
          <a:prstGeom prst="rect">
            <a:avLst/>
          </a:prstGeom>
        </p:spPr>
        <p:txBody>
          <a:bodyPr vert="horz" lIns="45720" rIns="45720">
            <a:normAutofit fontScale="92500"/>
          </a:bodyPr>
          <a:lstStyle/>
          <a:p>
            <a:pPr marL="0" marR="64008" lvl="0" indent="0" algn="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lang="ru-RU" sz="2700" b="1" dirty="0" smtClean="0">
                <a:solidFill>
                  <a:srgbClr val="FFFF00"/>
                </a:solidFill>
              </a:rPr>
              <a:t>2014-2015 </a:t>
            </a:r>
            <a:r>
              <a:rPr lang="ru-RU" sz="2700" b="1" dirty="0" err="1" smtClean="0">
                <a:solidFill>
                  <a:srgbClr val="FFFF00"/>
                </a:solidFill>
              </a:rPr>
              <a:t>уч</a:t>
            </a:r>
            <a:r>
              <a:rPr lang="ru-RU" sz="2700" b="1" dirty="0" smtClean="0">
                <a:solidFill>
                  <a:srgbClr val="FFFF00"/>
                </a:solidFill>
              </a:rPr>
              <a:t>. год</a:t>
            </a:r>
            <a:endParaRPr kumimoji="0" lang="ru-RU" sz="27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Викторина</a:t>
            </a:r>
          </a:p>
          <a:p>
            <a:pPr algn="ctr">
              <a:buNone/>
            </a:pPr>
            <a:r>
              <a:rPr lang="ru-RU" dirty="0" smtClean="0"/>
              <a:t>«Английский язык с компьютером»</a:t>
            </a:r>
          </a:p>
          <a:p>
            <a:pPr algn="ctr">
              <a:buNone/>
            </a:pPr>
            <a:r>
              <a:rPr lang="ru-RU" dirty="0" smtClean="0"/>
              <a:t>(совместно с учащимися 10в класса)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5-е классы</a:t>
            </a:r>
            <a:endParaRPr lang="ru-RU" dirty="0"/>
          </a:p>
        </p:txBody>
      </p:sp>
      <p:pic>
        <p:nvPicPr>
          <p:cNvPr id="1026" name="Picture 2" descr="C:\Documents and Settings\31.L2\Рабочий стол\Изображение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0323930">
            <a:off x="325926" y="220113"/>
            <a:ext cx="1237530" cy="1703373"/>
          </a:xfrm>
          <a:prstGeom prst="rect">
            <a:avLst/>
          </a:prstGeom>
          <a:noFill/>
        </p:spPr>
      </p:pic>
      <p:pic>
        <p:nvPicPr>
          <p:cNvPr id="1027" name="Picture 3" descr="C:\Documents and Settings\31.L2\Рабочий стол\Изображение 00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611136">
            <a:off x="6756548" y="-133177"/>
            <a:ext cx="1711908" cy="2408571"/>
          </a:xfrm>
          <a:prstGeom prst="rect">
            <a:avLst/>
          </a:prstGeom>
          <a:noFill/>
        </p:spPr>
      </p:pic>
      <p:pic>
        <p:nvPicPr>
          <p:cNvPr id="6" name="Picture 5" descr="E:\Images\Camera\20141217_10385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20" y="3000372"/>
            <a:ext cx="2785974" cy="2089481"/>
          </a:xfrm>
          <a:prstGeom prst="rect">
            <a:avLst/>
          </a:prstGeom>
          <a:noFill/>
        </p:spPr>
      </p:pic>
      <p:pic>
        <p:nvPicPr>
          <p:cNvPr id="7" name="Picture 7" descr="E:\Images\Camera\20141217_113937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14678" y="3000372"/>
            <a:ext cx="2786082" cy="2089562"/>
          </a:xfrm>
          <a:prstGeom prst="rect">
            <a:avLst/>
          </a:prstGeom>
          <a:noFill/>
        </p:spPr>
      </p:pic>
      <p:pic>
        <p:nvPicPr>
          <p:cNvPr id="8" name="Picture 6" descr="E:\Images\Camera\20141217_113927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143636" y="3000372"/>
            <a:ext cx="2762163" cy="207162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dirty="0" err="1" smtClean="0"/>
              <a:t>Метапредметный</a:t>
            </a:r>
            <a:endParaRPr lang="ru-RU" dirty="0" smtClean="0"/>
          </a:p>
          <a:p>
            <a:pPr algn="ctr">
              <a:buNone/>
            </a:pPr>
            <a:r>
              <a:rPr lang="ru-RU" dirty="0" smtClean="0"/>
              <a:t>«</a:t>
            </a:r>
            <a:r>
              <a:rPr lang="en-US" dirty="0" smtClean="0"/>
              <a:t>QR-</a:t>
            </a:r>
            <a:r>
              <a:rPr lang="ru-RU" dirty="0" err="1" smtClean="0"/>
              <a:t>квест</a:t>
            </a:r>
            <a:r>
              <a:rPr lang="ru-RU" dirty="0" smtClean="0"/>
              <a:t>»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6-е классы</a:t>
            </a:r>
            <a:endParaRPr lang="ru-RU" dirty="0"/>
          </a:p>
        </p:txBody>
      </p:sp>
      <p:pic>
        <p:nvPicPr>
          <p:cNvPr id="9" name="Picture 2" descr="E:\QR-квест\6А\DSC0079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0988156">
            <a:off x="414275" y="657094"/>
            <a:ext cx="2116189" cy="1587142"/>
          </a:xfrm>
          <a:prstGeom prst="rect">
            <a:avLst/>
          </a:prstGeom>
          <a:noFill/>
        </p:spPr>
      </p:pic>
      <p:pic>
        <p:nvPicPr>
          <p:cNvPr id="10" name="Picture 3" descr="E:\QR-квест\6А\DSC0078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536" y="3645024"/>
            <a:ext cx="3818469" cy="2863852"/>
          </a:xfrm>
          <a:prstGeom prst="rect">
            <a:avLst/>
          </a:prstGeom>
          <a:noFill/>
        </p:spPr>
      </p:pic>
      <p:pic>
        <p:nvPicPr>
          <p:cNvPr id="11" name="Picture 4" descr="E:\QR-квест\6А\DSC0078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32040" y="3501008"/>
            <a:ext cx="3946002" cy="2959502"/>
          </a:xfrm>
          <a:prstGeom prst="rect">
            <a:avLst/>
          </a:prstGeom>
          <a:noFill/>
        </p:spPr>
      </p:pic>
      <p:pic>
        <p:nvPicPr>
          <p:cNvPr id="8" name="Picture 2" descr="E:\QR-квест\6А\DSC00788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523748">
            <a:off x="6572264" y="357166"/>
            <a:ext cx="1993619" cy="214314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907704" y="2348880"/>
            <a:ext cx="5040560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E:\QR-квест\6А\DSC0079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Интегрированный урок</a:t>
            </a:r>
          </a:p>
          <a:p>
            <a:pPr algn="ctr">
              <a:buNone/>
            </a:pPr>
            <a:r>
              <a:rPr lang="ru-RU" dirty="0" smtClean="0"/>
              <a:t>«</a:t>
            </a:r>
            <a:r>
              <a:rPr lang="ru-RU" dirty="0" err="1" smtClean="0"/>
              <a:t>Информатика+английский</a:t>
            </a:r>
            <a:r>
              <a:rPr lang="ru-RU" dirty="0" smtClean="0"/>
              <a:t> язык»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9б класс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00034" y="3143248"/>
            <a:ext cx="843436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Создание телевизионной передачи</a:t>
            </a:r>
          </a:p>
          <a:p>
            <a:pPr algn="ctr"/>
            <a:r>
              <a:rPr lang="ru-RU" sz="3600" b="1" dirty="0" smtClean="0"/>
              <a:t>с использованием </a:t>
            </a:r>
            <a:r>
              <a:rPr lang="en-US" sz="3600" b="1" dirty="0" smtClean="0"/>
              <a:t>Web-</a:t>
            </a:r>
            <a:r>
              <a:rPr lang="ru-RU" sz="3600" b="1" dirty="0" smtClean="0"/>
              <a:t>сервисов</a:t>
            </a:r>
            <a:endParaRPr lang="ru-RU" sz="3600" b="1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69</TotalTime>
  <Words>45</Words>
  <Application>Microsoft Office PowerPoint</Application>
  <PresentationFormat>Экран (4:3)</PresentationFormat>
  <Paragraphs>15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Открытая</vt:lpstr>
      <vt:lpstr>Кафедра информатики</vt:lpstr>
      <vt:lpstr>5-е классы</vt:lpstr>
      <vt:lpstr>6-е классы</vt:lpstr>
      <vt:lpstr>Слайд 4</vt:lpstr>
      <vt:lpstr>9б класс</vt:lpstr>
    </vt:vector>
  </TitlesOfParts>
  <Company>МБОУ Лицей №2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Кафедра информатики</dc:title>
  <dc:creator>31</dc:creator>
  <cp:lastModifiedBy>Zhanna</cp:lastModifiedBy>
  <cp:revision>6</cp:revision>
  <dcterms:created xsi:type="dcterms:W3CDTF">2014-12-17T01:40:12Z</dcterms:created>
  <dcterms:modified xsi:type="dcterms:W3CDTF">2014-12-24T16:23:15Z</dcterms:modified>
</cp:coreProperties>
</file>